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9" r:id="rId2"/>
    <p:sldId id="264" r:id="rId3"/>
    <p:sldId id="265" r:id="rId4"/>
    <p:sldId id="263" r:id="rId5"/>
    <p:sldId id="262" r:id="rId6"/>
    <p:sldId id="261" r:id="rId7"/>
    <p:sldId id="257" r:id="rId8"/>
    <p:sldId id="256" r:id="rId9"/>
  </p:sldIdLst>
  <p:sldSz cx="12192000" cy="6858000"/>
  <p:notesSz cx="6858000" cy="9144000"/>
  <p:embeddedFontLs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Helvetica Neue" panose="02000503000000020004" pitchFamily="2" charset="0"/>
      <p:regular r:id="rId15"/>
      <p:bold r:id="rId16"/>
      <p:italic r:id="rId17"/>
      <p:boldItalic r:id="rId1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9" roundtripDataSignature="AMtx7mjkqRRnulKP6R/VTqMqjzmVO72Bh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5393"/>
    <a:srgbClr val="00E3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279"/>
    <p:restoredTop sz="94705"/>
  </p:normalViewPr>
  <p:slideViewPr>
    <p:cSldViewPr snapToGrid="0" snapToObjects="1">
      <p:cViewPr varScale="1">
        <p:scale>
          <a:sx n="108" d="100"/>
          <a:sy n="108" d="100"/>
        </p:scale>
        <p:origin x="47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19" Type="http://customschemas.google.com/relationships/presentationmetadata" Target="meta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5">
  <dgm:title val=""/>
  <dgm:desc val=""/>
  <dgm:catLst>
    <dgm:cat type="accent3" pri="11500"/>
  </dgm:catLst>
  <dgm:styleLbl name="node0">
    <dgm:fillClrLst meth="cycle"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alpha val="9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alpha val="90000"/>
      </a:schemeClr>
      <a:schemeClr val="accent3">
        <a:alpha val="5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/>
    <dgm:txEffectClrLst/>
  </dgm:styleLbl>
  <dgm:styleLbl name="lnNode1">
    <dgm:fillClrLst>
      <a:schemeClr val="accent3">
        <a:shade val="90000"/>
      </a:schemeClr>
      <a:schemeClr val="accent3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  <a:alpha val="90000"/>
      </a:schemeClr>
      <a:schemeClr val="accent3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alpha val="90000"/>
        <a:tint val="40000"/>
      </a:schemeClr>
      <a:schemeClr val="accent3">
        <a:alpha val="5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3">
  <dgm:title val=""/>
  <dgm:desc val=""/>
  <dgm:catLst>
    <dgm:cat type="accent3" pri="11300"/>
  </dgm:catLst>
  <dgm:styleLbl name="node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shade val="80000"/>
      </a:schemeClr>
      <a:schemeClr val="accent3">
        <a:tint val="7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/>
    <dgm:txEffectClrLst/>
  </dgm:styleLbl>
  <dgm:styleLbl name="ln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9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8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3_5">
  <dgm:title val=""/>
  <dgm:desc val=""/>
  <dgm:catLst>
    <dgm:cat type="accent3" pri="11500"/>
  </dgm:catLst>
  <dgm:styleLbl name="node0">
    <dgm:fillClrLst meth="cycle"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alpha val="9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alpha val="90000"/>
      </a:schemeClr>
      <a:schemeClr val="accent3">
        <a:alpha val="5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/>
    <dgm:txEffectClrLst/>
  </dgm:styleLbl>
  <dgm:styleLbl name="lnNode1">
    <dgm:fillClrLst>
      <a:schemeClr val="accent3">
        <a:shade val="90000"/>
      </a:schemeClr>
      <a:schemeClr val="accent3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  <a:alpha val="90000"/>
      </a:schemeClr>
      <a:schemeClr val="accent3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alpha val="90000"/>
        <a:tint val="40000"/>
      </a:schemeClr>
      <a:schemeClr val="accent3">
        <a:alpha val="5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6685573-CDC8-C44A-BA07-0C0CA555A340}" type="doc">
      <dgm:prSet loTypeId="urn:microsoft.com/office/officeart/2008/layout/VerticalCurvedList" loCatId="" qsTypeId="urn:microsoft.com/office/officeart/2005/8/quickstyle/simple1" qsCatId="simple" csTypeId="urn:microsoft.com/office/officeart/2005/8/colors/accent3_5" csCatId="accent3" phldr="1"/>
      <dgm:spPr/>
      <dgm:t>
        <a:bodyPr/>
        <a:lstStyle/>
        <a:p>
          <a:endParaRPr lang="en-US"/>
        </a:p>
      </dgm:t>
    </dgm:pt>
    <dgm:pt modelId="{2D12799E-DDD2-3948-9D4B-0E9C0086034E}">
      <dgm:prSet phldrT="[Text]" custT="1"/>
      <dgm:spPr/>
      <dgm:t>
        <a:bodyPr/>
        <a:lstStyle/>
        <a:p>
          <a:r>
            <a:rPr lang="en-US" sz="1600" b="0" dirty="0">
              <a:ln/>
              <a:solidFill>
                <a:schemeClr val="tx1"/>
              </a:solidFill>
              <a:latin typeface="Helvetica" pitchFamily="2" charset="0"/>
            </a:rPr>
            <a:t>1. </a:t>
          </a:r>
          <a:r>
            <a:rPr lang="en-US" sz="1600" b="0" dirty="0">
              <a:ln/>
              <a:solidFill>
                <a:schemeClr val="tx1"/>
              </a:solidFill>
              <a:latin typeface="Helvetica" pitchFamily="2" charset="0"/>
              <a:ea typeface="Calibri"/>
              <a:cs typeface="Calibri"/>
              <a:sym typeface="Calibri"/>
            </a:rPr>
            <a:t>Adult, offshore, mesopelagic, seasonal &amp; diel migrant spp. (31) </a:t>
          </a:r>
          <a:endParaRPr lang="en-US" sz="1600" b="0" dirty="0">
            <a:ln/>
            <a:solidFill>
              <a:schemeClr val="tx1"/>
            </a:solidFill>
            <a:latin typeface="Helvetica" pitchFamily="2" charset="0"/>
          </a:endParaRPr>
        </a:p>
      </dgm:t>
    </dgm:pt>
    <dgm:pt modelId="{0DE75096-FAFC-BE43-8CCC-C7206DA41C49}" type="parTrans" cxnId="{8BECFE0F-9B00-D846-AA78-F67CD0CCEA15}">
      <dgm:prSet/>
      <dgm:spPr/>
      <dgm:t>
        <a:bodyPr/>
        <a:lstStyle/>
        <a:p>
          <a:endParaRPr lang="en-US" sz="1600" b="0">
            <a:ln>
              <a:noFill/>
            </a:ln>
            <a:solidFill>
              <a:schemeClr val="tx1"/>
            </a:solidFill>
            <a:latin typeface="Helvetica" pitchFamily="2" charset="0"/>
          </a:endParaRPr>
        </a:p>
      </dgm:t>
    </dgm:pt>
    <dgm:pt modelId="{5D68B7DF-4E04-2E40-B5CF-604F93A9E261}" type="sibTrans" cxnId="{8BECFE0F-9B00-D846-AA78-F67CD0CCEA15}">
      <dgm:prSet/>
      <dgm:spPr/>
      <dgm:t>
        <a:bodyPr/>
        <a:lstStyle/>
        <a:p>
          <a:endParaRPr lang="en-US" sz="1600" b="0">
            <a:ln>
              <a:noFill/>
            </a:ln>
            <a:solidFill>
              <a:schemeClr val="tx1"/>
            </a:solidFill>
            <a:latin typeface="Helvetica" pitchFamily="2" charset="0"/>
          </a:endParaRPr>
        </a:p>
      </dgm:t>
    </dgm:pt>
    <dgm:pt modelId="{5A7D129D-4601-1E40-B648-30CB24B694B5}">
      <dgm:prSet phldrT="[Text]" custT="1"/>
      <dgm:spPr/>
      <dgm:t>
        <a:bodyPr/>
        <a:lstStyle/>
        <a:p>
          <a:r>
            <a:rPr lang="en-US" sz="1600" b="0" dirty="0">
              <a:ln/>
              <a:solidFill>
                <a:schemeClr val="tx1"/>
              </a:solidFill>
              <a:latin typeface="Helvetica" pitchFamily="2" charset="0"/>
            </a:rPr>
            <a:t>2. </a:t>
          </a:r>
          <a:r>
            <a:rPr lang="en-US" sz="1600" b="0" dirty="0">
              <a:ln/>
              <a:solidFill>
                <a:schemeClr val="tx1"/>
              </a:solidFill>
              <a:latin typeface="Helvetica" pitchFamily="2" charset="0"/>
              <a:cs typeface="Calibri"/>
              <a:sym typeface="Calibri"/>
            </a:rPr>
            <a:t>Mixed age, offshore mesopelagic, </a:t>
          </a:r>
          <a:r>
            <a:rPr lang="en-US" sz="1600" b="0" dirty="0">
              <a:ln/>
              <a:solidFill>
                <a:schemeClr val="tx1"/>
              </a:solidFill>
              <a:latin typeface="Helvetica" pitchFamily="2" charset="0"/>
              <a:ea typeface="Calibri"/>
              <a:cs typeface="Calibri"/>
              <a:sym typeface="Calibri"/>
            </a:rPr>
            <a:t>non-seasonal &amp; diel migrant </a:t>
          </a:r>
          <a:r>
            <a:rPr lang="en-US" sz="1600" b="0" dirty="0">
              <a:ln/>
              <a:solidFill>
                <a:schemeClr val="tx1"/>
              </a:solidFill>
              <a:latin typeface="Helvetica" pitchFamily="2" charset="0"/>
              <a:cs typeface="Calibri"/>
              <a:sym typeface="Calibri"/>
            </a:rPr>
            <a:t>spp. (36)</a:t>
          </a:r>
          <a:endParaRPr lang="en-US" sz="1600" b="0" dirty="0">
            <a:ln/>
            <a:solidFill>
              <a:schemeClr val="tx1"/>
            </a:solidFill>
            <a:latin typeface="Helvetica" pitchFamily="2" charset="0"/>
          </a:endParaRPr>
        </a:p>
      </dgm:t>
    </dgm:pt>
    <dgm:pt modelId="{591F6B92-1981-6B4E-AC12-373AD0D8F55F}" type="parTrans" cxnId="{3E22FB21-A6F9-1348-8159-994FA586C27C}">
      <dgm:prSet/>
      <dgm:spPr/>
      <dgm:t>
        <a:bodyPr/>
        <a:lstStyle/>
        <a:p>
          <a:endParaRPr lang="en-US" sz="1600" b="0">
            <a:ln>
              <a:noFill/>
            </a:ln>
            <a:solidFill>
              <a:schemeClr val="tx1"/>
            </a:solidFill>
            <a:latin typeface="Helvetica" pitchFamily="2" charset="0"/>
          </a:endParaRPr>
        </a:p>
      </dgm:t>
    </dgm:pt>
    <dgm:pt modelId="{10433BEE-5DE6-8A4B-8168-46C60AB079F7}" type="sibTrans" cxnId="{3E22FB21-A6F9-1348-8159-994FA586C27C}">
      <dgm:prSet/>
      <dgm:spPr/>
      <dgm:t>
        <a:bodyPr/>
        <a:lstStyle/>
        <a:p>
          <a:endParaRPr lang="en-US" sz="1600" b="0">
            <a:ln>
              <a:noFill/>
            </a:ln>
            <a:solidFill>
              <a:schemeClr val="tx1"/>
            </a:solidFill>
            <a:latin typeface="Helvetica" pitchFamily="2" charset="0"/>
          </a:endParaRPr>
        </a:p>
      </dgm:t>
    </dgm:pt>
    <dgm:pt modelId="{F283E04E-DD2B-B44C-A4DC-4FF1478C7E27}">
      <dgm:prSet phldrT="[Text]" custT="1"/>
      <dgm:spPr/>
      <dgm:t>
        <a:bodyPr/>
        <a:lstStyle/>
        <a:p>
          <a:r>
            <a:rPr lang="en-US" sz="1600" b="0" dirty="0">
              <a:ln/>
              <a:solidFill>
                <a:schemeClr val="tx1"/>
              </a:solidFill>
              <a:latin typeface="Helvetica" pitchFamily="2" charset="0"/>
            </a:rPr>
            <a:t>3. </a:t>
          </a:r>
          <a:r>
            <a:rPr lang="en-US" sz="1600" b="0" dirty="0">
              <a:ln/>
              <a:solidFill>
                <a:schemeClr val="tx1"/>
              </a:solidFill>
              <a:latin typeface="Helvetica" pitchFamily="2" charset="0"/>
              <a:ea typeface="Calibri"/>
              <a:cs typeface="Calibri"/>
              <a:sym typeface="Calibri"/>
            </a:rPr>
            <a:t>Mixed age, continental shelf, seasonal &amp; diel migrant spp. (24)</a:t>
          </a:r>
          <a:endParaRPr lang="en-US" sz="1600" b="0" dirty="0">
            <a:ln/>
            <a:solidFill>
              <a:schemeClr val="tx1"/>
            </a:solidFill>
            <a:latin typeface="Helvetica" pitchFamily="2" charset="0"/>
          </a:endParaRPr>
        </a:p>
      </dgm:t>
    </dgm:pt>
    <dgm:pt modelId="{357736C9-C18F-1641-9097-9AEF8E497333}" type="parTrans" cxnId="{6BCEBCA8-F4F3-7E41-998E-3B01428A27DA}">
      <dgm:prSet/>
      <dgm:spPr/>
      <dgm:t>
        <a:bodyPr/>
        <a:lstStyle/>
        <a:p>
          <a:endParaRPr lang="en-US" sz="1600" b="0">
            <a:ln>
              <a:noFill/>
            </a:ln>
            <a:solidFill>
              <a:schemeClr val="tx1"/>
            </a:solidFill>
            <a:latin typeface="Helvetica" pitchFamily="2" charset="0"/>
          </a:endParaRPr>
        </a:p>
      </dgm:t>
    </dgm:pt>
    <dgm:pt modelId="{25639F25-F2E6-434B-B304-E568FC44EF2E}" type="sibTrans" cxnId="{6BCEBCA8-F4F3-7E41-998E-3B01428A27DA}">
      <dgm:prSet/>
      <dgm:spPr/>
      <dgm:t>
        <a:bodyPr/>
        <a:lstStyle/>
        <a:p>
          <a:endParaRPr lang="en-US" sz="1600" b="0">
            <a:ln>
              <a:noFill/>
            </a:ln>
            <a:solidFill>
              <a:schemeClr val="tx1"/>
            </a:solidFill>
            <a:latin typeface="Helvetica" pitchFamily="2" charset="0"/>
          </a:endParaRPr>
        </a:p>
      </dgm:t>
    </dgm:pt>
    <dgm:pt modelId="{F6239469-728F-5642-A54A-264A01DB65F9}">
      <dgm:prSet phldrT="[Text]" custT="1"/>
      <dgm:spPr/>
      <dgm:t>
        <a:bodyPr/>
        <a:lstStyle/>
        <a:p>
          <a:r>
            <a:rPr lang="en-US" sz="1600" b="0" dirty="0">
              <a:ln/>
              <a:solidFill>
                <a:schemeClr val="tx1"/>
              </a:solidFill>
              <a:latin typeface="Helvetica" pitchFamily="2" charset="0"/>
            </a:rPr>
            <a:t>4. </a:t>
          </a:r>
          <a:r>
            <a:rPr lang="en-US" sz="1600" b="0" dirty="0">
              <a:ln/>
              <a:solidFill>
                <a:schemeClr val="tx1"/>
              </a:solidFill>
              <a:latin typeface="Helvetica" pitchFamily="2" charset="0"/>
              <a:ea typeface="Calibri"/>
              <a:cs typeface="Calibri"/>
              <a:sym typeface="Calibri"/>
            </a:rPr>
            <a:t>Juvenile, coast &amp; shelf seasonal &amp; non-diel migrant spp. (21)</a:t>
          </a:r>
          <a:endParaRPr lang="en-US" sz="1600" b="0" dirty="0">
            <a:ln/>
            <a:solidFill>
              <a:schemeClr val="tx1"/>
            </a:solidFill>
            <a:latin typeface="Helvetica" pitchFamily="2" charset="0"/>
          </a:endParaRPr>
        </a:p>
      </dgm:t>
    </dgm:pt>
    <dgm:pt modelId="{D8718DA8-3CBF-1A47-AEF9-42141130A77E}" type="parTrans" cxnId="{706F7196-E124-4246-BEEB-BA64B5E98643}">
      <dgm:prSet/>
      <dgm:spPr/>
      <dgm:t>
        <a:bodyPr/>
        <a:lstStyle/>
        <a:p>
          <a:endParaRPr lang="en-US" sz="1600" b="0">
            <a:ln>
              <a:noFill/>
            </a:ln>
            <a:solidFill>
              <a:schemeClr val="tx1"/>
            </a:solidFill>
            <a:latin typeface="Helvetica" pitchFamily="2" charset="0"/>
          </a:endParaRPr>
        </a:p>
      </dgm:t>
    </dgm:pt>
    <dgm:pt modelId="{39339D25-D6FE-C446-8C35-B1647F375410}" type="sibTrans" cxnId="{706F7196-E124-4246-BEEB-BA64B5E98643}">
      <dgm:prSet/>
      <dgm:spPr/>
      <dgm:t>
        <a:bodyPr/>
        <a:lstStyle/>
        <a:p>
          <a:endParaRPr lang="en-US" sz="1600" b="0">
            <a:ln>
              <a:noFill/>
            </a:ln>
            <a:solidFill>
              <a:schemeClr val="tx1"/>
            </a:solidFill>
            <a:latin typeface="Helvetica" pitchFamily="2" charset="0"/>
          </a:endParaRPr>
        </a:p>
      </dgm:t>
    </dgm:pt>
    <dgm:pt modelId="{4FD9B000-D2DE-404E-A978-381978F2CC37}">
      <dgm:prSet phldrT="[Text]" custT="1"/>
      <dgm:spPr/>
      <dgm:t>
        <a:bodyPr/>
        <a:lstStyle/>
        <a:p>
          <a:r>
            <a:rPr lang="en-US" sz="1600" b="0" dirty="0">
              <a:ln/>
              <a:solidFill>
                <a:schemeClr val="tx1"/>
              </a:solidFill>
              <a:latin typeface="Helvetica" pitchFamily="2" charset="0"/>
            </a:rPr>
            <a:t>5. </a:t>
          </a:r>
          <a:r>
            <a:rPr lang="en-US" sz="1600" b="0" dirty="0">
              <a:ln/>
              <a:solidFill>
                <a:schemeClr val="tx1"/>
              </a:solidFill>
              <a:latin typeface="Helvetica" pitchFamily="2" charset="0"/>
              <a:ea typeface="Calibri"/>
              <a:cs typeface="Calibri"/>
              <a:sym typeface="Calibri"/>
            </a:rPr>
            <a:t>Juvenile offshore, mesopelagic, seasonal &amp; diel migrant spp. (8)</a:t>
          </a:r>
          <a:endParaRPr lang="en-US" sz="1600" b="0" dirty="0">
            <a:ln/>
            <a:solidFill>
              <a:schemeClr val="tx1"/>
            </a:solidFill>
            <a:latin typeface="Helvetica" pitchFamily="2" charset="0"/>
          </a:endParaRPr>
        </a:p>
      </dgm:t>
    </dgm:pt>
    <dgm:pt modelId="{5260FA1C-8C49-6543-BB99-39702DAAD7A1}" type="parTrans" cxnId="{D572CF03-A969-5A40-84E2-D899FB6CC009}">
      <dgm:prSet/>
      <dgm:spPr/>
      <dgm:t>
        <a:bodyPr/>
        <a:lstStyle/>
        <a:p>
          <a:endParaRPr lang="en-US" sz="1600" b="0">
            <a:ln>
              <a:noFill/>
            </a:ln>
            <a:solidFill>
              <a:schemeClr val="tx1"/>
            </a:solidFill>
            <a:latin typeface="Helvetica" pitchFamily="2" charset="0"/>
          </a:endParaRPr>
        </a:p>
      </dgm:t>
    </dgm:pt>
    <dgm:pt modelId="{6DAEC089-984F-B346-A815-85115B1D3B5F}" type="sibTrans" cxnId="{D572CF03-A969-5A40-84E2-D899FB6CC009}">
      <dgm:prSet/>
      <dgm:spPr/>
      <dgm:t>
        <a:bodyPr/>
        <a:lstStyle/>
        <a:p>
          <a:endParaRPr lang="en-US" sz="1600" b="0">
            <a:ln>
              <a:noFill/>
            </a:ln>
            <a:solidFill>
              <a:schemeClr val="tx1"/>
            </a:solidFill>
            <a:latin typeface="Helvetica" pitchFamily="2" charset="0"/>
          </a:endParaRPr>
        </a:p>
      </dgm:t>
    </dgm:pt>
    <dgm:pt modelId="{DAA1FB88-274B-5142-93E5-BF6F41F5A361}">
      <dgm:prSet phldrT="[Text]" custT="1"/>
      <dgm:spPr/>
      <dgm:t>
        <a:bodyPr/>
        <a:lstStyle/>
        <a:p>
          <a:r>
            <a:rPr lang="en-US" sz="1600" b="0" dirty="0">
              <a:ln/>
              <a:solidFill>
                <a:schemeClr val="tx1"/>
              </a:solidFill>
              <a:latin typeface="Helvetica" pitchFamily="2" charset="0"/>
            </a:rPr>
            <a:t>7. </a:t>
          </a:r>
          <a:r>
            <a:rPr lang="en-US" sz="1600" b="0" dirty="0">
              <a:ln/>
              <a:solidFill>
                <a:schemeClr val="tx1"/>
              </a:solidFill>
              <a:latin typeface="Helvetica" pitchFamily="2" charset="0"/>
              <a:ea typeface="Calibri"/>
              <a:cs typeface="Calibri"/>
              <a:sym typeface="Calibri"/>
            </a:rPr>
            <a:t>Mixed coastal &amp; shelf, non-seasonal &amp; non-diel migrant spp. (13)</a:t>
          </a:r>
          <a:endParaRPr lang="en-US" sz="1600" b="0" dirty="0">
            <a:ln/>
            <a:solidFill>
              <a:schemeClr val="tx1"/>
            </a:solidFill>
            <a:latin typeface="Helvetica" pitchFamily="2" charset="0"/>
          </a:endParaRPr>
        </a:p>
      </dgm:t>
    </dgm:pt>
    <dgm:pt modelId="{EB31E503-0797-D54A-930F-79936B9C34F4}" type="parTrans" cxnId="{ABDA7250-7563-384B-9FB0-65137169264F}">
      <dgm:prSet/>
      <dgm:spPr/>
      <dgm:t>
        <a:bodyPr/>
        <a:lstStyle/>
        <a:p>
          <a:endParaRPr lang="en-US" sz="1600" b="0">
            <a:ln>
              <a:noFill/>
            </a:ln>
            <a:solidFill>
              <a:schemeClr val="tx1"/>
            </a:solidFill>
            <a:latin typeface="Helvetica" pitchFamily="2" charset="0"/>
          </a:endParaRPr>
        </a:p>
      </dgm:t>
    </dgm:pt>
    <dgm:pt modelId="{5685CBDA-FCF7-4B4C-BC69-C1E0A03224D2}" type="sibTrans" cxnId="{ABDA7250-7563-384B-9FB0-65137169264F}">
      <dgm:prSet/>
      <dgm:spPr/>
      <dgm:t>
        <a:bodyPr/>
        <a:lstStyle/>
        <a:p>
          <a:endParaRPr lang="en-US" sz="1600" b="0">
            <a:ln>
              <a:noFill/>
            </a:ln>
            <a:solidFill>
              <a:schemeClr val="tx1"/>
            </a:solidFill>
            <a:latin typeface="Helvetica" pitchFamily="2" charset="0"/>
          </a:endParaRPr>
        </a:p>
      </dgm:t>
    </dgm:pt>
    <dgm:pt modelId="{1E061C34-34D6-1E4C-925D-1E14AFE925A5}">
      <dgm:prSet phldrT="[Text]" custT="1"/>
      <dgm:spPr/>
      <dgm:t>
        <a:bodyPr/>
        <a:lstStyle/>
        <a:p>
          <a:r>
            <a:rPr lang="en-US" sz="1600" b="0" dirty="0">
              <a:ln/>
              <a:solidFill>
                <a:schemeClr val="tx1"/>
              </a:solidFill>
              <a:latin typeface="Helvetica" pitchFamily="2" charset="0"/>
            </a:rPr>
            <a:t>6. </a:t>
          </a:r>
          <a:r>
            <a:rPr lang="en-US" sz="1600" b="0" dirty="0">
              <a:ln/>
              <a:solidFill>
                <a:schemeClr val="tx1"/>
              </a:solidFill>
              <a:latin typeface="Helvetica" pitchFamily="2" charset="0"/>
              <a:ea typeface="Calibri"/>
              <a:cs typeface="Calibri"/>
              <a:sym typeface="Calibri"/>
            </a:rPr>
            <a:t>Juvenile offshore to coastal, epipelagic, seasonal &amp; diel migrant spp. (21)</a:t>
          </a:r>
          <a:endParaRPr lang="en-US" sz="1600" b="0" dirty="0">
            <a:ln/>
            <a:solidFill>
              <a:schemeClr val="tx1"/>
            </a:solidFill>
            <a:latin typeface="Helvetica" pitchFamily="2" charset="0"/>
          </a:endParaRPr>
        </a:p>
      </dgm:t>
    </dgm:pt>
    <dgm:pt modelId="{DBA00AAE-57E6-F24F-AA02-18BB4613F991}" type="sibTrans" cxnId="{6AFF57F1-FED3-A44D-992B-0DD7CF15AD23}">
      <dgm:prSet/>
      <dgm:spPr/>
      <dgm:t>
        <a:bodyPr/>
        <a:lstStyle/>
        <a:p>
          <a:endParaRPr lang="en-US" sz="1600" b="0">
            <a:ln>
              <a:noFill/>
            </a:ln>
            <a:solidFill>
              <a:schemeClr val="tx1"/>
            </a:solidFill>
            <a:latin typeface="Helvetica" pitchFamily="2" charset="0"/>
          </a:endParaRPr>
        </a:p>
      </dgm:t>
    </dgm:pt>
    <dgm:pt modelId="{2D542AA7-BFCC-2D44-A760-469BF9B9B2ED}" type="parTrans" cxnId="{6AFF57F1-FED3-A44D-992B-0DD7CF15AD23}">
      <dgm:prSet/>
      <dgm:spPr/>
      <dgm:t>
        <a:bodyPr/>
        <a:lstStyle/>
        <a:p>
          <a:endParaRPr lang="en-US" sz="1600" b="0">
            <a:ln>
              <a:noFill/>
            </a:ln>
            <a:solidFill>
              <a:schemeClr val="tx1"/>
            </a:solidFill>
            <a:latin typeface="Helvetica" pitchFamily="2" charset="0"/>
          </a:endParaRPr>
        </a:p>
      </dgm:t>
    </dgm:pt>
    <dgm:pt modelId="{38DAC552-79A0-5D4A-8082-D42F9E9DADF5}" type="pres">
      <dgm:prSet presAssocID="{46685573-CDC8-C44A-BA07-0C0CA555A340}" presName="Name0" presStyleCnt="0">
        <dgm:presLayoutVars>
          <dgm:chMax val="7"/>
          <dgm:chPref val="7"/>
          <dgm:dir/>
        </dgm:presLayoutVars>
      </dgm:prSet>
      <dgm:spPr/>
    </dgm:pt>
    <dgm:pt modelId="{43E9324E-1867-6845-AA24-CB2B516A12DA}" type="pres">
      <dgm:prSet presAssocID="{46685573-CDC8-C44A-BA07-0C0CA555A340}" presName="Name1" presStyleCnt="0"/>
      <dgm:spPr/>
    </dgm:pt>
    <dgm:pt modelId="{6FE85B71-D8CF-D24F-8F53-FADB7B18E845}" type="pres">
      <dgm:prSet presAssocID="{46685573-CDC8-C44A-BA07-0C0CA555A340}" presName="cycle" presStyleCnt="0"/>
      <dgm:spPr/>
    </dgm:pt>
    <dgm:pt modelId="{4CE0CAAC-546B-1A41-A710-C8F9C4709AF7}" type="pres">
      <dgm:prSet presAssocID="{46685573-CDC8-C44A-BA07-0C0CA555A340}" presName="srcNode" presStyleLbl="node1" presStyleIdx="0" presStyleCnt="7"/>
      <dgm:spPr/>
    </dgm:pt>
    <dgm:pt modelId="{F207B7BA-BD38-114C-B3D9-5A27D1BC8139}" type="pres">
      <dgm:prSet presAssocID="{46685573-CDC8-C44A-BA07-0C0CA555A340}" presName="conn" presStyleLbl="parChTrans1D2" presStyleIdx="0" presStyleCnt="1"/>
      <dgm:spPr/>
    </dgm:pt>
    <dgm:pt modelId="{AADFB394-5EEE-7943-8DC8-F293C84CAB11}" type="pres">
      <dgm:prSet presAssocID="{46685573-CDC8-C44A-BA07-0C0CA555A340}" presName="extraNode" presStyleLbl="node1" presStyleIdx="0" presStyleCnt="7"/>
      <dgm:spPr/>
    </dgm:pt>
    <dgm:pt modelId="{B2A43D2C-888D-5B4A-A67C-7C4AAC9AE9D3}" type="pres">
      <dgm:prSet presAssocID="{46685573-CDC8-C44A-BA07-0C0CA555A340}" presName="dstNode" presStyleLbl="node1" presStyleIdx="0" presStyleCnt="7"/>
      <dgm:spPr/>
    </dgm:pt>
    <dgm:pt modelId="{72F0C350-D079-2A49-93F9-2AA51D2E612F}" type="pres">
      <dgm:prSet presAssocID="{2D12799E-DDD2-3948-9D4B-0E9C0086034E}" presName="text_1" presStyleLbl="node1" presStyleIdx="0" presStyleCnt="7">
        <dgm:presLayoutVars>
          <dgm:bulletEnabled val="1"/>
        </dgm:presLayoutVars>
      </dgm:prSet>
      <dgm:spPr/>
    </dgm:pt>
    <dgm:pt modelId="{98B067A6-FDDA-A348-A244-4C77D9C1ACA6}" type="pres">
      <dgm:prSet presAssocID="{2D12799E-DDD2-3948-9D4B-0E9C0086034E}" presName="accent_1" presStyleCnt="0"/>
      <dgm:spPr/>
    </dgm:pt>
    <dgm:pt modelId="{D40987C5-C73B-5640-9E88-1C2183180FDE}" type="pres">
      <dgm:prSet presAssocID="{2D12799E-DDD2-3948-9D4B-0E9C0086034E}" presName="accentRepeatNode" presStyleLbl="solidFgAcc1" presStyleIdx="0" presStyleCnt="7"/>
      <dgm:spPr/>
    </dgm:pt>
    <dgm:pt modelId="{18079840-D7DA-A644-9851-16ACC65A6753}" type="pres">
      <dgm:prSet presAssocID="{5A7D129D-4601-1E40-B648-30CB24B694B5}" presName="text_2" presStyleLbl="node1" presStyleIdx="1" presStyleCnt="7">
        <dgm:presLayoutVars>
          <dgm:bulletEnabled val="1"/>
        </dgm:presLayoutVars>
      </dgm:prSet>
      <dgm:spPr/>
    </dgm:pt>
    <dgm:pt modelId="{74A61983-BB68-684B-A015-13D06702C859}" type="pres">
      <dgm:prSet presAssocID="{5A7D129D-4601-1E40-B648-30CB24B694B5}" presName="accent_2" presStyleCnt="0"/>
      <dgm:spPr/>
    </dgm:pt>
    <dgm:pt modelId="{EDAF496E-D078-FB41-A610-BECB512A8A84}" type="pres">
      <dgm:prSet presAssocID="{5A7D129D-4601-1E40-B648-30CB24B694B5}" presName="accentRepeatNode" presStyleLbl="solidFgAcc1" presStyleIdx="1" presStyleCnt="7"/>
      <dgm:spPr/>
    </dgm:pt>
    <dgm:pt modelId="{F9CDE9FA-3206-3F4B-99C9-817688AC534F}" type="pres">
      <dgm:prSet presAssocID="{F283E04E-DD2B-B44C-A4DC-4FF1478C7E27}" presName="text_3" presStyleLbl="node1" presStyleIdx="2" presStyleCnt="7">
        <dgm:presLayoutVars>
          <dgm:bulletEnabled val="1"/>
        </dgm:presLayoutVars>
      </dgm:prSet>
      <dgm:spPr/>
    </dgm:pt>
    <dgm:pt modelId="{969B9E51-EA3B-DD40-9050-AD23B1FA990F}" type="pres">
      <dgm:prSet presAssocID="{F283E04E-DD2B-B44C-A4DC-4FF1478C7E27}" presName="accent_3" presStyleCnt="0"/>
      <dgm:spPr/>
    </dgm:pt>
    <dgm:pt modelId="{8274D5E1-372E-D54A-8B53-5D2F3702C873}" type="pres">
      <dgm:prSet presAssocID="{F283E04E-DD2B-B44C-A4DC-4FF1478C7E27}" presName="accentRepeatNode" presStyleLbl="solidFgAcc1" presStyleIdx="2" presStyleCnt="7"/>
      <dgm:spPr/>
    </dgm:pt>
    <dgm:pt modelId="{A22D3DE7-187D-8541-B800-369F7ACB9455}" type="pres">
      <dgm:prSet presAssocID="{F6239469-728F-5642-A54A-264A01DB65F9}" presName="text_4" presStyleLbl="node1" presStyleIdx="3" presStyleCnt="7">
        <dgm:presLayoutVars>
          <dgm:bulletEnabled val="1"/>
        </dgm:presLayoutVars>
      </dgm:prSet>
      <dgm:spPr/>
    </dgm:pt>
    <dgm:pt modelId="{77C290E9-7F51-0848-9C5B-2A94BC27156F}" type="pres">
      <dgm:prSet presAssocID="{F6239469-728F-5642-A54A-264A01DB65F9}" presName="accent_4" presStyleCnt="0"/>
      <dgm:spPr/>
    </dgm:pt>
    <dgm:pt modelId="{A1874BF6-8328-7C49-85BE-22B81CBCD6A5}" type="pres">
      <dgm:prSet presAssocID="{F6239469-728F-5642-A54A-264A01DB65F9}" presName="accentRepeatNode" presStyleLbl="solidFgAcc1" presStyleIdx="3" presStyleCnt="7"/>
      <dgm:spPr/>
    </dgm:pt>
    <dgm:pt modelId="{B107E327-4924-F347-AF88-983C26C72C0B}" type="pres">
      <dgm:prSet presAssocID="{4FD9B000-D2DE-404E-A978-381978F2CC37}" presName="text_5" presStyleLbl="node1" presStyleIdx="4" presStyleCnt="7">
        <dgm:presLayoutVars>
          <dgm:bulletEnabled val="1"/>
        </dgm:presLayoutVars>
      </dgm:prSet>
      <dgm:spPr/>
    </dgm:pt>
    <dgm:pt modelId="{A39447FD-E092-E04A-91CF-BE5290BC940F}" type="pres">
      <dgm:prSet presAssocID="{4FD9B000-D2DE-404E-A978-381978F2CC37}" presName="accent_5" presStyleCnt="0"/>
      <dgm:spPr/>
    </dgm:pt>
    <dgm:pt modelId="{5B3C6DE5-A651-4D44-9FA7-C3DD9D5D1816}" type="pres">
      <dgm:prSet presAssocID="{4FD9B000-D2DE-404E-A978-381978F2CC37}" presName="accentRepeatNode" presStyleLbl="solidFgAcc1" presStyleIdx="4" presStyleCnt="7"/>
      <dgm:spPr/>
    </dgm:pt>
    <dgm:pt modelId="{E672CFBE-082D-E54B-A14C-AA12C52A749F}" type="pres">
      <dgm:prSet presAssocID="{1E061C34-34D6-1E4C-925D-1E14AFE925A5}" presName="text_6" presStyleLbl="node1" presStyleIdx="5" presStyleCnt="7">
        <dgm:presLayoutVars>
          <dgm:bulletEnabled val="1"/>
        </dgm:presLayoutVars>
      </dgm:prSet>
      <dgm:spPr/>
    </dgm:pt>
    <dgm:pt modelId="{A7419FEC-4E68-594E-9D15-AE6895C68068}" type="pres">
      <dgm:prSet presAssocID="{1E061C34-34D6-1E4C-925D-1E14AFE925A5}" presName="accent_6" presStyleCnt="0"/>
      <dgm:spPr/>
    </dgm:pt>
    <dgm:pt modelId="{171D9C55-7364-6542-9657-926D988A63D3}" type="pres">
      <dgm:prSet presAssocID="{1E061C34-34D6-1E4C-925D-1E14AFE925A5}" presName="accentRepeatNode" presStyleLbl="solidFgAcc1" presStyleIdx="5" presStyleCnt="7"/>
      <dgm:spPr/>
    </dgm:pt>
    <dgm:pt modelId="{84A08157-02FC-8B48-BE5A-FA51866E8CC6}" type="pres">
      <dgm:prSet presAssocID="{DAA1FB88-274B-5142-93E5-BF6F41F5A361}" presName="text_7" presStyleLbl="node1" presStyleIdx="6" presStyleCnt="7">
        <dgm:presLayoutVars>
          <dgm:bulletEnabled val="1"/>
        </dgm:presLayoutVars>
      </dgm:prSet>
      <dgm:spPr/>
    </dgm:pt>
    <dgm:pt modelId="{E9D7BD5A-7DBF-DA4B-A353-854939FF054F}" type="pres">
      <dgm:prSet presAssocID="{DAA1FB88-274B-5142-93E5-BF6F41F5A361}" presName="accent_7" presStyleCnt="0"/>
      <dgm:spPr/>
    </dgm:pt>
    <dgm:pt modelId="{AA9E1016-4EFE-1240-8310-6BE28C8108A4}" type="pres">
      <dgm:prSet presAssocID="{DAA1FB88-274B-5142-93E5-BF6F41F5A361}" presName="accentRepeatNode" presStyleLbl="solidFgAcc1" presStyleIdx="6" presStyleCnt="7"/>
      <dgm:spPr/>
    </dgm:pt>
  </dgm:ptLst>
  <dgm:cxnLst>
    <dgm:cxn modelId="{D572CF03-A969-5A40-84E2-D899FB6CC009}" srcId="{46685573-CDC8-C44A-BA07-0C0CA555A340}" destId="{4FD9B000-D2DE-404E-A978-381978F2CC37}" srcOrd="4" destOrd="0" parTransId="{5260FA1C-8C49-6543-BB99-39702DAAD7A1}" sibTransId="{6DAEC089-984F-B346-A815-85115B1D3B5F}"/>
    <dgm:cxn modelId="{8BECFE0F-9B00-D846-AA78-F67CD0CCEA15}" srcId="{46685573-CDC8-C44A-BA07-0C0CA555A340}" destId="{2D12799E-DDD2-3948-9D4B-0E9C0086034E}" srcOrd="0" destOrd="0" parTransId="{0DE75096-FAFC-BE43-8CCC-C7206DA41C49}" sibTransId="{5D68B7DF-4E04-2E40-B5CF-604F93A9E261}"/>
    <dgm:cxn modelId="{3E22FB21-A6F9-1348-8159-994FA586C27C}" srcId="{46685573-CDC8-C44A-BA07-0C0CA555A340}" destId="{5A7D129D-4601-1E40-B648-30CB24B694B5}" srcOrd="1" destOrd="0" parTransId="{591F6B92-1981-6B4E-AC12-373AD0D8F55F}" sibTransId="{10433BEE-5DE6-8A4B-8168-46C60AB079F7}"/>
    <dgm:cxn modelId="{9AFF3B45-078E-6843-A50B-1A0A09DB869B}" type="presOf" srcId="{F283E04E-DD2B-B44C-A4DC-4FF1478C7E27}" destId="{F9CDE9FA-3206-3F4B-99C9-817688AC534F}" srcOrd="0" destOrd="0" presId="urn:microsoft.com/office/officeart/2008/layout/VerticalCurvedList"/>
    <dgm:cxn modelId="{477D7045-F784-7C41-81F0-BFE92A8385D2}" type="presOf" srcId="{1E061C34-34D6-1E4C-925D-1E14AFE925A5}" destId="{E672CFBE-082D-E54B-A14C-AA12C52A749F}" srcOrd="0" destOrd="0" presId="urn:microsoft.com/office/officeart/2008/layout/VerticalCurvedList"/>
    <dgm:cxn modelId="{21D5874A-93EC-F948-B4A6-3697A643682D}" type="presOf" srcId="{2D12799E-DDD2-3948-9D4B-0E9C0086034E}" destId="{72F0C350-D079-2A49-93F9-2AA51D2E612F}" srcOrd="0" destOrd="0" presId="urn:microsoft.com/office/officeart/2008/layout/VerticalCurvedList"/>
    <dgm:cxn modelId="{ABDA7250-7563-384B-9FB0-65137169264F}" srcId="{46685573-CDC8-C44A-BA07-0C0CA555A340}" destId="{DAA1FB88-274B-5142-93E5-BF6F41F5A361}" srcOrd="6" destOrd="0" parTransId="{EB31E503-0797-D54A-930F-79936B9C34F4}" sibTransId="{5685CBDA-FCF7-4B4C-BC69-C1E0A03224D2}"/>
    <dgm:cxn modelId="{706F7196-E124-4246-BEEB-BA64B5E98643}" srcId="{46685573-CDC8-C44A-BA07-0C0CA555A340}" destId="{F6239469-728F-5642-A54A-264A01DB65F9}" srcOrd="3" destOrd="0" parTransId="{D8718DA8-3CBF-1A47-AEF9-42141130A77E}" sibTransId="{39339D25-D6FE-C446-8C35-B1647F375410}"/>
    <dgm:cxn modelId="{6BCEBCA8-F4F3-7E41-998E-3B01428A27DA}" srcId="{46685573-CDC8-C44A-BA07-0C0CA555A340}" destId="{F283E04E-DD2B-B44C-A4DC-4FF1478C7E27}" srcOrd="2" destOrd="0" parTransId="{357736C9-C18F-1641-9097-9AEF8E497333}" sibTransId="{25639F25-F2E6-434B-B304-E568FC44EF2E}"/>
    <dgm:cxn modelId="{A7AB2CAC-51CB-2347-9124-BE808307F924}" type="presOf" srcId="{5D68B7DF-4E04-2E40-B5CF-604F93A9E261}" destId="{F207B7BA-BD38-114C-B3D9-5A27D1BC8139}" srcOrd="0" destOrd="0" presId="urn:microsoft.com/office/officeart/2008/layout/VerticalCurvedList"/>
    <dgm:cxn modelId="{88671BB9-5AC2-9247-BCDD-74C3D3E13072}" type="presOf" srcId="{F6239469-728F-5642-A54A-264A01DB65F9}" destId="{A22D3DE7-187D-8541-B800-369F7ACB9455}" srcOrd="0" destOrd="0" presId="urn:microsoft.com/office/officeart/2008/layout/VerticalCurvedList"/>
    <dgm:cxn modelId="{8AA134BF-B15A-C84D-9FF5-37D186A6F5F0}" type="presOf" srcId="{DAA1FB88-274B-5142-93E5-BF6F41F5A361}" destId="{84A08157-02FC-8B48-BE5A-FA51866E8CC6}" srcOrd="0" destOrd="0" presId="urn:microsoft.com/office/officeart/2008/layout/VerticalCurvedList"/>
    <dgm:cxn modelId="{260C12CF-FF6D-BA4B-A923-D2A49AB7DBF8}" type="presOf" srcId="{4FD9B000-D2DE-404E-A978-381978F2CC37}" destId="{B107E327-4924-F347-AF88-983C26C72C0B}" srcOrd="0" destOrd="0" presId="urn:microsoft.com/office/officeart/2008/layout/VerticalCurvedList"/>
    <dgm:cxn modelId="{EC986EDB-DE51-CF43-94C2-71A78BD80984}" type="presOf" srcId="{46685573-CDC8-C44A-BA07-0C0CA555A340}" destId="{38DAC552-79A0-5D4A-8082-D42F9E9DADF5}" srcOrd="0" destOrd="0" presId="urn:microsoft.com/office/officeart/2008/layout/VerticalCurvedList"/>
    <dgm:cxn modelId="{999C0BF0-90B3-0042-83C2-E87741AD6E32}" type="presOf" srcId="{5A7D129D-4601-1E40-B648-30CB24B694B5}" destId="{18079840-D7DA-A644-9851-16ACC65A6753}" srcOrd="0" destOrd="0" presId="urn:microsoft.com/office/officeart/2008/layout/VerticalCurvedList"/>
    <dgm:cxn modelId="{6AFF57F1-FED3-A44D-992B-0DD7CF15AD23}" srcId="{46685573-CDC8-C44A-BA07-0C0CA555A340}" destId="{1E061C34-34D6-1E4C-925D-1E14AFE925A5}" srcOrd="5" destOrd="0" parTransId="{2D542AA7-BFCC-2D44-A760-469BF9B9B2ED}" sibTransId="{DBA00AAE-57E6-F24F-AA02-18BB4613F991}"/>
    <dgm:cxn modelId="{D4C1E02D-E7F2-4840-94F3-8FDEBD4CD732}" type="presParOf" srcId="{38DAC552-79A0-5D4A-8082-D42F9E9DADF5}" destId="{43E9324E-1867-6845-AA24-CB2B516A12DA}" srcOrd="0" destOrd="0" presId="urn:microsoft.com/office/officeart/2008/layout/VerticalCurvedList"/>
    <dgm:cxn modelId="{474C3FB8-3461-2043-BA59-E56D786C17CE}" type="presParOf" srcId="{43E9324E-1867-6845-AA24-CB2B516A12DA}" destId="{6FE85B71-D8CF-D24F-8F53-FADB7B18E845}" srcOrd="0" destOrd="0" presId="urn:microsoft.com/office/officeart/2008/layout/VerticalCurvedList"/>
    <dgm:cxn modelId="{321ABC35-FE9E-8943-B3AD-FF48D7675E26}" type="presParOf" srcId="{6FE85B71-D8CF-D24F-8F53-FADB7B18E845}" destId="{4CE0CAAC-546B-1A41-A710-C8F9C4709AF7}" srcOrd="0" destOrd="0" presId="urn:microsoft.com/office/officeart/2008/layout/VerticalCurvedList"/>
    <dgm:cxn modelId="{89E8CD94-37B4-8C4B-BB0D-1880EF8E6C0F}" type="presParOf" srcId="{6FE85B71-D8CF-D24F-8F53-FADB7B18E845}" destId="{F207B7BA-BD38-114C-B3D9-5A27D1BC8139}" srcOrd="1" destOrd="0" presId="urn:microsoft.com/office/officeart/2008/layout/VerticalCurvedList"/>
    <dgm:cxn modelId="{6F013476-FFD4-FF4B-88D8-13FE788CA61E}" type="presParOf" srcId="{6FE85B71-D8CF-D24F-8F53-FADB7B18E845}" destId="{AADFB394-5EEE-7943-8DC8-F293C84CAB11}" srcOrd="2" destOrd="0" presId="urn:microsoft.com/office/officeart/2008/layout/VerticalCurvedList"/>
    <dgm:cxn modelId="{67084EBF-AB9D-6F4F-A11E-8175FFDC23E2}" type="presParOf" srcId="{6FE85B71-D8CF-D24F-8F53-FADB7B18E845}" destId="{B2A43D2C-888D-5B4A-A67C-7C4AAC9AE9D3}" srcOrd="3" destOrd="0" presId="urn:microsoft.com/office/officeart/2008/layout/VerticalCurvedList"/>
    <dgm:cxn modelId="{034CA360-F2E1-EB46-A52E-6AC56259C7D2}" type="presParOf" srcId="{43E9324E-1867-6845-AA24-CB2B516A12DA}" destId="{72F0C350-D079-2A49-93F9-2AA51D2E612F}" srcOrd="1" destOrd="0" presId="urn:microsoft.com/office/officeart/2008/layout/VerticalCurvedList"/>
    <dgm:cxn modelId="{C3A235F5-24B3-1246-84C0-675CC0D837A1}" type="presParOf" srcId="{43E9324E-1867-6845-AA24-CB2B516A12DA}" destId="{98B067A6-FDDA-A348-A244-4C77D9C1ACA6}" srcOrd="2" destOrd="0" presId="urn:microsoft.com/office/officeart/2008/layout/VerticalCurvedList"/>
    <dgm:cxn modelId="{EF262A53-C2B3-CC45-B19B-2F69D6970626}" type="presParOf" srcId="{98B067A6-FDDA-A348-A244-4C77D9C1ACA6}" destId="{D40987C5-C73B-5640-9E88-1C2183180FDE}" srcOrd="0" destOrd="0" presId="urn:microsoft.com/office/officeart/2008/layout/VerticalCurvedList"/>
    <dgm:cxn modelId="{7C941115-CFE8-794A-98BF-35F5A7F9F20F}" type="presParOf" srcId="{43E9324E-1867-6845-AA24-CB2B516A12DA}" destId="{18079840-D7DA-A644-9851-16ACC65A6753}" srcOrd="3" destOrd="0" presId="urn:microsoft.com/office/officeart/2008/layout/VerticalCurvedList"/>
    <dgm:cxn modelId="{A19BA5ED-F6C4-F743-9CFF-008B6D9AD3E5}" type="presParOf" srcId="{43E9324E-1867-6845-AA24-CB2B516A12DA}" destId="{74A61983-BB68-684B-A015-13D06702C859}" srcOrd="4" destOrd="0" presId="urn:microsoft.com/office/officeart/2008/layout/VerticalCurvedList"/>
    <dgm:cxn modelId="{BDE5B675-5EE8-9449-90F3-E4A7CF345B8E}" type="presParOf" srcId="{74A61983-BB68-684B-A015-13D06702C859}" destId="{EDAF496E-D078-FB41-A610-BECB512A8A84}" srcOrd="0" destOrd="0" presId="urn:microsoft.com/office/officeart/2008/layout/VerticalCurvedList"/>
    <dgm:cxn modelId="{1BF0FACB-F117-6844-A2EF-0E5260565178}" type="presParOf" srcId="{43E9324E-1867-6845-AA24-CB2B516A12DA}" destId="{F9CDE9FA-3206-3F4B-99C9-817688AC534F}" srcOrd="5" destOrd="0" presId="urn:microsoft.com/office/officeart/2008/layout/VerticalCurvedList"/>
    <dgm:cxn modelId="{24C96941-0B12-CB4E-AB57-804F17489246}" type="presParOf" srcId="{43E9324E-1867-6845-AA24-CB2B516A12DA}" destId="{969B9E51-EA3B-DD40-9050-AD23B1FA990F}" srcOrd="6" destOrd="0" presId="urn:microsoft.com/office/officeart/2008/layout/VerticalCurvedList"/>
    <dgm:cxn modelId="{7A989C0A-CAB6-6640-9A86-892698742685}" type="presParOf" srcId="{969B9E51-EA3B-DD40-9050-AD23B1FA990F}" destId="{8274D5E1-372E-D54A-8B53-5D2F3702C873}" srcOrd="0" destOrd="0" presId="urn:microsoft.com/office/officeart/2008/layout/VerticalCurvedList"/>
    <dgm:cxn modelId="{0AFD5679-C3CB-6848-90CC-6FD429DC6249}" type="presParOf" srcId="{43E9324E-1867-6845-AA24-CB2B516A12DA}" destId="{A22D3DE7-187D-8541-B800-369F7ACB9455}" srcOrd="7" destOrd="0" presId="urn:microsoft.com/office/officeart/2008/layout/VerticalCurvedList"/>
    <dgm:cxn modelId="{175EE0B5-558D-A948-94B4-874DA9DA1548}" type="presParOf" srcId="{43E9324E-1867-6845-AA24-CB2B516A12DA}" destId="{77C290E9-7F51-0848-9C5B-2A94BC27156F}" srcOrd="8" destOrd="0" presId="urn:microsoft.com/office/officeart/2008/layout/VerticalCurvedList"/>
    <dgm:cxn modelId="{E944A7D6-2BDD-624B-9077-63383015C133}" type="presParOf" srcId="{77C290E9-7F51-0848-9C5B-2A94BC27156F}" destId="{A1874BF6-8328-7C49-85BE-22B81CBCD6A5}" srcOrd="0" destOrd="0" presId="urn:microsoft.com/office/officeart/2008/layout/VerticalCurvedList"/>
    <dgm:cxn modelId="{58E0BF13-A580-D642-AC35-75A470073218}" type="presParOf" srcId="{43E9324E-1867-6845-AA24-CB2B516A12DA}" destId="{B107E327-4924-F347-AF88-983C26C72C0B}" srcOrd="9" destOrd="0" presId="urn:microsoft.com/office/officeart/2008/layout/VerticalCurvedList"/>
    <dgm:cxn modelId="{DBFA736C-BEE0-284E-B0F6-4DCAB0BAD6B9}" type="presParOf" srcId="{43E9324E-1867-6845-AA24-CB2B516A12DA}" destId="{A39447FD-E092-E04A-91CF-BE5290BC940F}" srcOrd="10" destOrd="0" presId="urn:microsoft.com/office/officeart/2008/layout/VerticalCurvedList"/>
    <dgm:cxn modelId="{5155D35B-D6E3-2046-82F9-8C594DA6DAC2}" type="presParOf" srcId="{A39447FD-E092-E04A-91CF-BE5290BC940F}" destId="{5B3C6DE5-A651-4D44-9FA7-C3DD9D5D1816}" srcOrd="0" destOrd="0" presId="urn:microsoft.com/office/officeart/2008/layout/VerticalCurvedList"/>
    <dgm:cxn modelId="{F561B135-3221-914C-BEBF-655BEB908441}" type="presParOf" srcId="{43E9324E-1867-6845-AA24-CB2B516A12DA}" destId="{E672CFBE-082D-E54B-A14C-AA12C52A749F}" srcOrd="11" destOrd="0" presId="urn:microsoft.com/office/officeart/2008/layout/VerticalCurvedList"/>
    <dgm:cxn modelId="{82D703A3-C28E-974C-BA8B-5666AABFBAC4}" type="presParOf" srcId="{43E9324E-1867-6845-AA24-CB2B516A12DA}" destId="{A7419FEC-4E68-594E-9D15-AE6895C68068}" srcOrd="12" destOrd="0" presId="urn:microsoft.com/office/officeart/2008/layout/VerticalCurvedList"/>
    <dgm:cxn modelId="{DC157E4B-6BFF-A044-818F-333728083EA8}" type="presParOf" srcId="{A7419FEC-4E68-594E-9D15-AE6895C68068}" destId="{171D9C55-7364-6542-9657-926D988A63D3}" srcOrd="0" destOrd="0" presId="urn:microsoft.com/office/officeart/2008/layout/VerticalCurvedList"/>
    <dgm:cxn modelId="{AD2F8675-4E9C-FA4B-8B77-2C5CB3FC3894}" type="presParOf" srcId="{43E9324E-1867-6845-AA24-CB2B516A12DA}" destId="{84A08157-02FC-8B48-BE5A-FA51866E8CC6}" srcOrd="13" destOrd="0" presId="urn:microsoft.com/office/officeart/2008/layout/VerticalCurvedList"/>
    <dgm:cxn modelId="{F5C36CD4-20C4-4545-AAB0-FF63BA3606C4}" type="presParOf" srcId="{43E9324E-1867-6845-AA24-CB2B516A12DA}" destId="{E9D7BD5A-7DBF-DA4B-A353-854939FF054F}" srcOrd="14" destOrd="0" presId="urn:microsoft.com/office/officeart/2008/layout/VerticalCurvedList"/>
    <dgm:cxn modelId="{B561CF1E-0AFF-9940-A670-9EC73AA807B2}" type="presParOf" srcId="{E9D7BD5A-7DBF-DA4B-A353-854939FF054F}" destId="{AA9E1016-4EFE-1240-8310-6BE28C8108A4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6685573-CDC8-C44A-BA07-0C0CA555A340}" type="doc">
      <dgm:prSet loTypeId="urn:microsoft.com/office/officeart/2005/8/layout/vList3" loCatId="" qsTypeId="urn:microsoft.com/office/officeart/2005/8/quickstyle/simple1" qsCatId="simple" csTypeId="urn:microsoft.com/office/officeart/2005/8/colors/accent3_3" csCatId="accent3" phldr="1"/>
      <dgm:spPr/>
      <dgm:t>
        <a:bodyPr/>
        <a:lstStyle/>
        <a:p>
          <a:endParaRPr lang="en-US"/>
        </a:p>
      </dgm:t>
    </dgm:pt>
    <dgm:pt modelId="{2D12799E-DDD2-3948-9D4B-0E9C0086034E}">
      <dgm:prSet phldrT="[Text]" custT="1"/>
      <dgm:spPr/>
      <dgm:t>
        <a:bodyPr/>
        <a:lstStyle/>
        <a:p>
          <a:r>
            <a:rPr lang="en-US" sz="1600" b="0" dirty="0">
              <a:solidFill>
                <a:schemeClr val="tx1"/>
              </a:solidFill>
              <a:latin typeface="Helvetica" pitchFamily="2" charset="0"/>
            </a:rPr>
            <a:t>1. </a:t>
          </a:r>
          <a:r>
            <a:rPr lang="en-US" sz="1600" b="0" dirty="0">
              <a:solidFill>
                <a:schemeClr val="tx1"/>
              </a:solidFill>
              <a:latin typeface="Helvetica" pitchFamily="2" charset="0"/>
              <a:ea typeface="Calibri"/>
              <a:cs typeface="Calibri"/>
              <a:sym typeface="Calibri"/>
            </a:rPr>
            <a:t>Adult, offshore, mesopelagic, seasonal &amp; diel spp. </a:t>
          </a:r>
          <a:endParaRPr lang="en-US" sz="1600" b="0" dirty="0">
            <a:solidFill>
              <a:schemeClr val="tx1"/>
            </a:solidFill>
            <a:latin typeface="Helvetica" pitchFamily="2" charset="0"/>
          </a:endParaRPr>
        </a:p>
      </dgm:t>
    </dgm:pt>
    <dgm:pt modelId="{0DE75096-FAFC-BE43-8CCC-C7206DA41C49}" type="parTrans" cxnId="{8BECFE0F-9B00-D846-AA78-F67CD0CCEA15}">
      <dgm:prSet/>
      <dgm:spPr/>
      <dgm:t>
        <a:bodyPr/>
        <a:lstStyle/>
        <a:p>
          <a:endParaRPr lang="en-US" sz="1600" b="0">
            <a:solidFill>
              <a:schemeClr val="tx1"/>
            </a:solidFill>
            <a:latin typeface="Helvetica" pitchFamily="2" charset="0"/>
          </a:endParaRPr>
        </a:p>
      </dgm:t>
    </dgm:pt>
    <dgm:pt modelId="{5D68B7DF-4E04-2E40-B5CF-604F93A9E261}" type="sibTrans" cxnId="{8BECFE0F-9B00-D846-AA78-F67CD0CCEA15}">
      <dgm:prSet/>
      <dgm:spPr/>
      <dgm:t>
        <a:bodyPr/>
        <a:lstStyle/>
        <a:p>
          <a:endParaRPr lang="en-US" sz="1600" b="0">
            <a:solidFill>
              <a:schemeClr val="tx1"/>
            </a:solidFill>
            <a:latin typeface="Helvetica" pitchFamily="2" charset="0"/>
          </a:endParaRPr>
        </a:p>
      </dgm:t>
    </dgm:pt>
    <dgm:pt modelId="{5A7D129D-4601-1E40-B648-30CB24B694B5}">
      <dgm:prSet phldrT="[Text]" custT="1"/>
      <dgm:spPr/>
      <dgm:t>
        <a:bodyPr/>
        <a:lstStyle/>
        <a:p>
          <a:r>
            <a:rPr lang="en-US" sz="1600" b="0" dirty="0">
              <a:solidFill>
                <a:schemeClr val="tx1"/>
              </a:solidFill>
              <a:latin typeface="Helvetica" pitchFamily="2" charset="0"/>
            </a:rPr>
            <a:t>2. </a:t>
          </a:r>
          <a:r>
            <a:rPr lang="en-US" sz="1600" b="0" dirty="0">
              <a:solidFill>
                <a:schemeClr val="tx1"/>
              </a:solidFill>
              <a:latin typeface="Helvetica" pitchFamily="2" charset="0"/>
              <a:cs typeface="Calibri"/>
              <a:sym typeface="Calibri"/>
            </a:rPr>
            <a:t>Mixed, offshore mesopelagic, </a:t>
          </a:r>
          <a:r>
            <a:rPr lang="en-US" sz="1600" b="0" dirty="0">
              <a:solidFill>
                <a:schemeClr val="tx1"/>
              </a:solidFill>
              <a:latin typeface="Helvetica" pitchFamily="2" charset="0"/>
              <a:ea typeface="Calibri"/>
              <a:cs typeface="Calibri"/>
              <a:sym typeface="Calibri"/>
            </a:rPr>
            <a:t>non-seasonal &amp; diel </a:t>
          </a:r>
          <a:r>
            <a:rPr lang="en-US" sz="1600" b="0" dirty="0">
              <a:solidFill>
                <a:schemeClr val="tx1"/>
              </a:solidFill>
              <a:latin typeface="Helvetica" pitchFamily="2" charset="0"/>
              <a:cs typeface="Calibri"/>
              <a:sym typeface="Calibri"/>
            </a:rPr>
            <a:t>spp.</a:t>
          </a:r>
          <a:endParaRPr lang="en-US" sz="1600" b="0" dirty="0">
            <a:solidFill>
              <a:schemeClr val="tx1"/>
            </a:solidFill>
            <a:latin typeface="Helvetica" pitchFamily="2" charset="0"/>
          </a:endParaRPr>
        </a:p>
      </dgm:t>
    </dgm:pt>
    <dgm:pt modelId="{591F6B92-1981-6B4E-AC12-373AD0D8F55F}" type="parTrans" cxnId="{3E22FB21-A6F9-1348-8159-994FA586C27C}">
      <dgm:prSet/>
      <dgm:spPr/>
      <dgm:t>
        <a:bodyPr/>
        <a:lstStyle/>
        <a:p>
          <a:endParaRPr lang="en-US" sz="1600" b="0">
            <a:solidFill>
              <a:schemeClr val="tx1"/>
            </a:solidFill>
            <a:latin typeface="Helvetica" pitchFamily="2" charset="0"/>
          </a:endParaRPr>
        </a:p>
      </dgm:t>
    </dgm:pt>
    <dgm:pt modelId="{10433BEE-5DE6-8A4B-8168-46C60AB079F7}" type="sibTrans" cxnId="{3E22FB21-A6F9-1348-8159-994FA586C27C}">
      <dgm:prSet/>
      <dgm:spPr/>
      <dgm:t>
        <a:bodyPr/>
        <a:lstStyle/>
        <a:p>
          <a:endParaRPr lang="en-US" sz="1600" b="0">
            <a:solidFill>
              <a:schemeClr val="tx1"/>
            </a:solidFill>
            <a:latin typeface="Helvetica" pitchFamily="2" charset="0"/>
          </a:endParaRPr>
        </a:p>
      </dgm:t>
    </dgm:pt>
    <dgm:pt modelId="{F283E04E-DD2B-B44C-A4DC-4FF1478C7E27}">
      <dgm:prSet phldrT="[Text]" custT="1"/>
      <dgm:spPr/>
      <dgm:t>
        <a:bodyPr/>
        <a:lstStyle/>
        <a:p>
          <a:r>
            <a:rPr lang="en-US" sz="1600" b="0" dirty="0">
              <a:solidFill>
                <a:schemeClr val="tx1"/>
              </a:solidFill>
              <a:latin typeface="Helvetica" pitchFamily="2" charset="0"/>
            </a:rPr>
            <a:t>3. </a:t>
          </a:r>
          <a:r>
            <a:rPr lang="en-US" sz="1600" b="0" dirty="0">
              <a:solidFill>
                <a:schemeClr val="tx1"/>
              </a:solidFill>
              <a:latin typeface="Helvetica" pitchFamily="2" charset="0"/>
              <a:ea typeface="Calibri"/>
              <a:cs typeface="Calibri"/>
              <a:sym typeface="Calibri"/>
            </a:rPr>
            <a:t>Mixed, continental shelf, seasonal &amp; diel migrant spp.</a:t>
          </a:r>
          <a:endParaRPr lang="en-US" sz="1600" b="0" dirty="0">
            <a:solidFill>
              <a:schemeClr val="tx1"/>
            </a:solidFill>
            <a:latin typeface="Helvetica" pitchFamily="2" charset="0"/>
          </a:endParaRPr>
        </a:p>
      </dgm:t>
    </dgm:pt>
    <dgm:pt modelId="{357736C9-C18F-1641-9097-9AEF8E497333}" type="parTrans" cxnId="{6BCEBCA8-F4F3-7E41-998E-3B01428A27DA}">
      <dgm:prSet/>
      <dgm:spPr/>
      <dgm:t>
        <a:bodyPr/>
        <a:lstStyle/>
        <a:p>
          <a:endParaRPr lang="en-US" sz="1600" b="0">
            <a:solidFill>
              <a:schemeClr val="tx1"/>
            </a:solidFill>
            <a:latin typeface="Helvetica" pitchFamily="2" charset="0"/>
          </a:endParaRPr>
        </a:p>
      </dgm:t>
    </dgm:pt>
    <dgm:pt modelId="{25639F25-F2E6-434B-B304-E568FC44EF2E}" type="sibTrans" cxnId="{6BCEBCA8-F4F3-7E41-998E-3B01428A27DA}">
      <dgm:prSet/>
      <dgm:spPr/>
      <dgm:t>
        <a:bodyPr/>
        <a:lstStyle/>
        <a:p>
          <a:endParaRPr lang="en-US" sz="1600" b="0">
            <a:solidFill>
              <a:schemeClr val="tx1"/>
            </a:solidFill>
            <a:latin typeface="Helvetica" pitchFamily="2" charset="0"/>
          </a:endParaRPr>
        </a:p>
      </dgm:t>
    </dgm:pt>
    <dgm:pt modelId="{F6239469-728F-5642-A54A-264A01DB65F9}">
      <dgm:prSet phldrT="[Text]" custT="1"/>
      <dgm:spPr/>
      <dgm:t>
        <a:bodyPr/>
        <a:lstStyle/>
        <a:p>
          <a:r>
            <a:rPr lang="en-US" sz="1600" b="0" dirty="0">
              <a:solidFill>
                <a:schemeClr val="tx1"/>
              </a:solidFill>
              <a:latin typeface="Helvetica" pitchFamily="2" charset="0"/>
            </a:rPr>
            <a:t>4. </a:t>
          </a:r>
          <a:r>
            <a:rPr lang="en-US" sz="1600" b="0" dirty="0">
              <a:solidFill>
                <a:schemeClr val="tx1"/>
              </a:solidFill>
              <a:latin typeface="Helvetica" pitchFamily="2" charset="0"/>
              <a:ea typeface="Calibri"/>
              <a:cs typeface="Calibri"/>
              <a:sym typeface="Calibri"/>
            </a:rPr>
            <a:t>Juvenile, coast &amp; shelf seasonal &amp; non-diel spp.</a:t>
          </a:r>
          <a:endParaRPr lang="en-US" sz="1600" b="0" dirty="0">
            <a:solidFill>
              <a:schemeClr val="tx1"/>
            </a:solidFill>
            <a:latin typeface="Helvetica" pitchFamily="2" charset="0"/>
          </a:endParaRPr>
        </a:p>
      </dgm:t>
    </dgm:pt>
    <dgm:pt modelId="{D8718DA8-3CBF-1A47-AEF9-42141130A77E}" type="parTrans" cxnId="{706F7196-E124-4246-BEEB-BA64B5E98643}">
      <dgm:prSet/>
      <dgm:spPr/>
      <dgm:t>
        <a:bodyPr/>
        <a:lstStyle/>
        <a:p>
          <a:endParaRPr lang="en-US" sz="1600" b="0">
            <a:solidFill>
              <a:schemeClr val="tx1"/>
            </a:solidFill>
            <a:latin typeface="Helvetica" pitchFamily="2" charset="0"/>
          </a:endParaRPr>
        </a:p>
      </dgm:t>
    </dgm:pt>
    <dgm:pt modelId="{39339D25-D6FE-C446-8C35-B1647F375410}" type="sibTrans" cxnId="{706F7196-E124-4246-BEEB-BA64B5E98643}">
      <dgm:prSet/>
      <dgm:spPr/>
      <dgm:t>
        <a:bodyPr/>
        <a:lstStyle/>
        <a:p>
          <a:endParaRPr lang="en-US" sz="1600" b="0">
            <a:solidFill>
              <a:schemeClr val="tx1"/>
            </a:solidFill>
            <a:latin typeface="Helvetica" pitchFamily="2" charset="0"/>
          </a:endParaRPr>
        </a:p>
      </dgm:t>
    </dgm:pt>
    <dgm:pt modelId="{4FD9B000-D2DE-404E-A978-381978F2CC37}">
      <dgm:prSet phldrT="[Text]" custT="1"/>
      <dgm:spPr/>
      <dgm:t>
        <a:bodyPr/>
        <a:lstStyle/>
        <a:p>
          <a:r>
            <a:rPr lang="en-US" sz="1600" b="0" dirty="0">
              <a:solidFill>
                <a:schemeClr val="tx1"/>
              </a:solidFill>
              <a:latin typeface="Helvetica" pitchFamily="2" charset="0"/>
            </a:rPr>
            <a:t>5. </a:t>
          </a:r>
          <a:r>
            <a:rPr lang="en-US" sz="1600" b="0" dirty="0">
              <a:solidFill>
                <a:schemeClr val="tx1"/>
              </a:solidFill>
              <a:latin typeface="Helvetica" pitchFamily="2" charset="0"/>
              <a:ea typeface="Calibri"/>
              <a:cs typeface="Calibri"/>
              <a:sym typeface="Calibri"/>
            </a:rPr>
            <a:t>Juvenile offshore, mesopelagic, seasonal &amp; diel spp.</a:t>
          </a:r>
          <a:endParaRPr lang="en-US" sz="1600" b="0" dirty="0">
            <a:solidFill>
              <a:schemeClr val="tx1"/>
            </a:solidFill>
            <a:latin typeface="Helvetica" pitchFamily="2" charset="0"/>
          </a:endParaRPr>
        </a:p>
      </dgm:t>
    </dgm:pt>
    <dgm:pt modelId="{5260FA1C-8C49-6543-BB99-39702DAAD7A1}" type="parTrans" cxnId="{D572CF03-A969-5A40-84E2-D899FB6CC009}">
      <dgm:prSet/>
      <dgm:spPr/>
      <dgm:t>
        <a:bodyPr/>
        <a:lstStyle/>
        <a:p>
          <a:endParaRPr lang="en-US" sz="1600" b="0">
            <a:solidFill>
              <a:schemeClr val="tx1"/>
            </a:solidFill>
            <a:latin typeface="Helvetica" pitchFamily="2" charset="0"/>
          </a:endParaRPr>
        </a:p>
      </dgm:t>
    </dgm:pt>
    <dgm:pt modelId="{6DAEC089-984F-B346-A815-85115B1D3B5F}" type="sibTrans" cxnId="{D572CF03-A969-5A40-84E2-D899FB6CC009}">
      <dgm:prSet/>
      <dgm:spPr/>
      <dgm:t>
        <a:bodyPr/>
        <a:lstStyle/>
        <a:p>
          <a:endParaRPr lang="en-US" sz="1600" b="0">
            <a:solidFill>
              <a:schemeClr val="tx1"/>
            </a:solidFill>
            <a:latin typeface="Helvetica" pitchFamily="2" charset="0"/>
          </a:endParaRPr>
        </a:p>
      </dgm:t>
    </dgm:pt>
    <dgm:pt modelId="{DAA1FB88-274B-5142-93E5-BF6F41F5A361}">
      <dgm:prSet phldrT="[Text]" custT="1"/>
      <dgm:spPr/>
      <dgm:t>
        <a:bodyPr/>
        <a:lstStyle/>
        <a:p>
          <a:r>
            <a:rPr lang="en-US" sz="1600" b="0" dirty="0">
              <a:solidFill>
                <a:schemeClr val="tx1"/>
              </a:solidFill>
              <a:latin typeface="Helvetica" pitchFamily="2" charset="0"/>
            </a:rPr>
            <a:t>7. </a:t>
          </a:r>
          <a:r>
            <a:rPr lang="en-US" sz="1600" b="0" dirty="0">
              <a:solidFill>
                <a:schemeClr val="tx1"/>
              </a:solidFill>
              <a:latin typeface="Helvetica" pitchFamily="2" charset="0"/>
              <a:ea typeface="Calibri"/>
              <a:cs typeface="Calibri"/>
              <a:sym typeface="Calibri"/>
            </a:rPr>
            <a:t>Mixed coastal &amp; shelf, non-seasonal &amp; non-diel spp.</a:t>
          </a:r>
          <a:endParaRPr lang="en-US" sz="1600" b="0" dirty="0">
            <a:solidFill>
              <a:schemeClr val="tx1"/>
            </a:solidFill>
            <a:latin typeface="Helvetica" pitchFamily="2" charset="0"/>
          </a:endParaRPr>
        </a:p>
      </dgm:t>
    </dgm:pt>
    <dgm:pt modelId="{EB31E503-0797-D54A-930F-79936B9C34F4}" type="parTrans" cxnId="{ABDA7250-7563-384B-9FB0-65137169264F}">
      <dgm:prSet/>
      <dgm:spPr/>
      <dgm:t>
        <a:bodyPr/>
        <a:lstStyle/>
        <a:p>
          <a:endParaRPr lang="en-US" sz="1600" b="0">
            <a:solidFill>
              <a:schemeClr val="tx1"/>
            </a:solidFill>
            <a:latin typeface="Helvetica" pitchFamily="2" charset="0"/>
          </a:endParaRPr>
        </a:p>
      </dgm:t>
    </dgm:pt>
    <dgm:pt modelId="{5685CBDA-FCF7-4B4C-BC69-C1E0A03224D2}" type="sibTrans" cxnId="{ABDA7250-7563-384B-9FB0-65137169264F}">
      <dgm:prSet/>
      <dgm:spPr/>
      <dgm:t>
        <a:bodyPr/>
        <a:lstStyle/>
        <a:p>
          <a:endParaRPr lang="en-US" sz="1600" b="0">
            <a:solidFill>
              <a:schemeClr val="tx1"/>
            </a:solidFill>
            <a:latin typeface="Helvetica" pitchFamily="2" charset="0"/>
          </a:endParaRPr>
        </a:p>
      </dgm:t>
    </dgm:pt>
    <dgm:pt modelId="{1E061C34-34D6-1E4C-925D-1E14AFE925A5}">
      <dgm:prSet phldrT="[Text]" custT="1"/>
      <dgm:spPr/>
      <dgm:t>
        <a:bodyPr/>
        <a:lstStyle/>
        <a:p>
          <a:r>
            <a:rPr lang="en-US" sz="1600" b="0" dirty="0">
              <a:solidFill>
                <a:schemeClr val="tx1"/>
              </a:solidFill>
              <a:latin typeface="Helvetica" pitchFamily="2" charset="0"/>
            </a:rPr>
            <a:t>6. </a:t>
          </a:r>
          <a:r>
            <a:rPr lang="en-US" sz="1600" b="0" dirty="0">
              <a:solidFill>
                <a:schemeClr val="tx1"/>
              </a:solidFill>
              <a:latin typeface="Helvetica" pitchFamily="2" charset="0"/>
              <a:ea typeface="Calibri"/>
              <a:cs typeface="Calibri"/>
              <a:sym typeface="Calibri"/>
            </a:rPr>
            <a:t>Juvenile offshore to coastal, epipelagic, seasonal &amp; diel spp. </a:t>
          </a:r>
          <a:endParaRPr lang="en-US" sz="1600" b="0" dirty="0">
            <a:solidFill>
              <a:schemeClr val="tx1"/>
            </a:solidFill>
            <a:latin typeface="Helvetica" pitchFamily="2" charset="0"/>
          </a:endParaRPr>
        </a:p>
      </dgm:t>
    </dgm:pt>
    <dgm:pt modelId="{DBA00AAE-57E6-F24F-AA02-18BB4613F991}" type="sibTrans" cxnId="{6AFF57F1-FED3-A44D-992B-0DD7CF15AD23}">
      <dgm:prSet/>
      <dgm:spPr/>
      <dgm:t>
        <a:bodyPr/>
        <a:lstStyle/>
        <a:p>
          <a:endParaRPr lang="en-US" sz="1600" b="0">
            <a:solidFill>
              <a:schemeClr val="tx1"/>
            </a:solidFill>
            <a:latin typeface="Helvetica" pitchFamily="2" charset="0"/>
          </a:endParaRPr>
        </a:p>
      </dgm:t>
    </dgm:pt>
    <dgm:pt modelId="{2D542AA7-BFCC-2D44-A760-469BF9B9B2ED}" type="parTrans" cxnId="{6AFF57F1-FED3-A44D-992B-0DD7CF15AD23}">
      <dgm:prSet/>
      <dgm:spPr/>
      <dgm:t>
        <a:bodyPr/>
        <a:lstStyle/>
        <a:p>
          <a:endParaRPr lang="en-US" sz="1600" b="0">
            <a:solidFill>
              <a:schemeClr val="tx1"/>
            </a:solidFill>
            <a:latin typeface="Helvetica" pitchFamily="2" charset="0"/>
          </a:endParaRPr>
        </a:p>
      </dgm:t>
    </dgm:pt>
    <dgm:pt modelId="{48215840-C61E-A74D-8E82-994101A6B377}" type="pres">
      <dgm:prSet presAssocID="{46685573-CDC8-C44A-BA07-0C0CA555A340}" presName="linearFlow" presStyleCnt="0">
        <dgm:presLayoutVars>
          <dgm:dir/>
          <dgm:resizeHandles val="exact"/>
        </dgm:presLayoutVars>
      </dgm:prSet>
      <dgm:spPr/>
    </dgm:pt>
    <dgm:pt modelId="{95A2FAD5-F889-9A48-97C2-0F1CA9226E4F}" type="pres">
      <dgm:prSet presAssocID="{2D12799E-DDD2-3948-9D4B-0E9C0086034E}" presName="composite" presStyleCnt="0"/>
      <dgm:spPr/>
    </dgm:pt>
    <dgm:pt modelId="{9167FBE1-DCC8-B54F-BC5B-648BCB9D9A60}" type="pres">
      <dgm:prSet presAssocID="{2D12799E-DDD2-3948-9D4B-0E9C0086034E}" presName="imgShp" presStyleLbl="fgImgPlace1" presStyleIdx="0" presStyleCnt="7"/>
      <dgm:spPr/>
    </dgm:pt>
    <dgm:pt modelId="{0E32D339-BA02-B940-9AEC-0178878ABA05}" type="pres">
      <dgm:prSet presAssocID="{2D12799E-DDD2-3948-9D4B-0E9C0086034E}" presName="txShp" presStyleLbl="node1" presStyleIdx="0" presStyleCnt="7">
        <dgm:presLayoutVars>
          <dgm:bulletEnabled val="1"/>
        </dgm:presLayoutVars>
      </dgm:prSet>
      <dgm:spPr/>
    </dgm:pt>
    <dgm:pt modelId="{9A126317-69E9-0245-826B-DB0E004A3E47}" type="pres">
      <dgm:prSet presAssocID="{5D68B7DF-4E04-2E40-B5CF-604F93A9E261}" presName="spacing" presStyleCnt="0"/>
      <dgm:spPr/>
    </dgm:pt>
    <dgm:pt modelId="{A225A3DD-F94F-714A-AE4F-C9DA324AA49C}" type="pres">
      <dgm:prSet presAssocID="{5A7D129D-4601-1E40-B648-30CB24B694B5}" presName="composite" presStyleCnt="0"/>
      <dgm:spPr/>
    </dgm:pt>
    <dgm:pt modelId="{1E5EDB90-6D38-6441-BF1F-1BFD9A80F428}" type="pres">
      <dgm:prSet presAssocID="{5A7D129D-4601-1E40-B648-30CB24B694B5}" presName="imgShp" presStyleLbl="fgImgPlace1" presStyleIdx="1" presStyleCnt="7"/>
      <dgm:spPr/>
    </dgm:pt>
    <dgm:pt modelId="{9916C96C-0D15-CD42-A42A-4746642A17EE}" type="pres">
      <dgm:prSet presAssocID="{5A7D129D-4601-1E40-B648-30CB24B694B5}" presName="txShp" presStyleLbl="node1" presStyleIdx="1" presStyleCnt="7">
        <dgm:presLayoutVars>
          <dgm:bulletEnabled val="1"/>
        </dgm:presLayoutVars>
      </dgm:prSet>
      <dgm:spPr/>
    </dgm:pt>
    <dgm:pt modelId="{0AAF10ED-670A-A64E-B5E1-548500210944}" type="pres">
      <dgm:prSet presAssocID="{10433BEE-5DE6-8A4B-8168-46C60AB079F7}" presName="spacing" presStyleCnt="0"/>
      <dgm:spPr/>
    </dgm:pt>
    <dgm:pt modelId="{D238C9DB-62F9-7544-BE5C-5B1C7D4A419C}" type="pres">
      <dgm:prSet presAssocID="{F283E04E-DD2B-B44C-A4DC-4FF1478C7E27}" presName="composite" presStyleCnt="0"/>
      <dgm:spPr/>
    </dgm:pt>
    <dgm:pt modelId="{C3ABA010-C46B-5B49-AEDC-5BFBDA48102D}" type="pres">
      <dgm:prSet presAssocID="{F283E04E-DD2B-B44C-A4DC-4FF1478C7E27}" presName="imgShp" presStyleLbl="fgImgPlace1" presStyleIdx="2" presStyleCnt="7"/>
      <dgm:spPr/>
    </dgm:pt>
    <dgm:pt modelId="{2FF0FDA4-E171-0748-81EF-014BB25A6497}" type="pres">
      <dgm:prSet presAssocID="{F283E04E-DD2B-B44C-A4DC-4FF1478C7E27}" presName="txShp" presStyleLbl="node1" presStyleIdx="2" presStyleCnt="7">
        <dgm:presLayoutVars>
          <dgm:bulletEnabled val="1"/>
        </dgm:presLayoutVars>
      </dgm:prSet>
      <dgm:spPr/>
    </dgm:pt>
    <dgm:pt modelId="{1A05F3D8-6FC8-AA48-84EB-7496E75627D0}" type="pres">
      <dgm:prSet presAssocID="{25639F25-F2E6-434B-B304-E568FC44EF2E}" presName="spacing" presStyleCnt="0"/>
      <dgm:spPr/>
    </dgm:pt>
    <dgm:pt modelId="{0F623114-E0A3-BC48-BB60-C9EEC81A71A6}" type="pres">
      <dgm:prSet presAssocID="{F6239469-728F-5642-A54A-264A01DB65F9}" presName="composite" presStyleCnt="0"/>
      <dgm:spPr/>
    </dgm:pt>
    <dgm:pt modelId="{EC956C70-1C50-AE40-A8C8-A8148765173A}" type="pres">
      <dgm:prSet presAssocID="{F6239469-728F-5642-A54A-264A01DB65F9}" presName="imgShp" presStyleLbl="fgImgPlace1" presStyleIdx="3" presStyleCnt="7"/>
      <dgm:spPr/>
    </dgm:pt>
    <dgm:pt modelId="{5FD253E4-0DAC-AC4F-B6E4-F36E0F8D66BC}" type="pres">
      <dgm:prSet presAssocID="{F6239469-728F-5642-A54A-264A01DB65F9}" presName="txShp" presStyleLbl="node1" presStyleIdx="3" presStyleCnt="7">
        <dgm:presLayoutVars>
          <dgm:bulletEnabled val="1"/>
        </dgm:presLayoutVars>
      </dgm:prSet>
      <dgm:spPr/>
    </dgm:pt>
    <dgm:pt modelId="{B5AC66EF-1CE7-6C41-9CC4-021C2FCE4140}" type="pres">
      <dgm:prSet presAssocID="{39339D25-D6FE-C446-8C35-B1647F375410}" presName="spacing" presStyleCnt="0"/>
      <dgm:spPr/>
    </dgm:pt>
    <dgm:pt modelId="{11C9A236-FE37-AE4E-914C-18F62E055C2B}" type="pres">
      <dgm:prSet presAssocID="{4FD9B000-D2DE-404E-A978-381978F2CC37}" presName="composite" presStyleCnt="0"/>
      <dgm:spPr/>
    </dgm:pt>
    <dgm:pt modelId="{78964CA4-2799-7541-8FB8-2983597960ED}" type="pres">
      <dgm:prSet presAssocID="{4FD9B000-D2DE-404E-A978-381978F2CC37}" presName="imgShp" presStyleLbl="fgImgPlace1" presStyleIdx="4" presStyleCnt="7"/>
      <dgm:spPr/>
    </dgm:pt>
    <dgm:pt modelId="{9CF4B699-2EB4-6147-8BE1-233A4184E98C}" type="pres">
      <dgm:prSet presAssocID="{4FD9B000-D2DE-404E-A978-381978F2CC37}" presName="txShp" presStyleLbl="node1" presStyleIdx="4" presStyleCnt="7">
        <dgm:presLayoutVars>
          <dgm:bulletEnabled val="1"/>
        </dgm:presLayoutVars>
      </dgm:prSet>
      <dgm:spPr/>
    </dgm:pt>
    <dgm:pt modelId="{C00333F0-3155-4146-8910-960B325259BF}" type="pres">
      <dgm:prSet presAssocID="{6DAEC089-984F-B346-A815-85115B1D3B5F}" presName="spacing" presStyleCnt="0"/>
      <dgm:spPr/>
    </dgm:pt>
    <dgm:pt modelId="{5F4F556E-B788-7646-B0D4-47169DE0C33F}" type="pres">
      <dgm:prSet presAssocID="{1E061C34-34D6-1E4C-925D-1E14AFE925A5}" presName="composite" presStyleCnt="0"/>
      <dgm:spPr/>
    </dgm:pt>
    <dgm:pt modelId="{8BDACCC6-BCE6-F14F-AE20-B5D02B227737}" type="pres">
      <dgm:prSet presAssocID="{1E061C34-34D6-1E4C-925D-1E14AFE925A5}" presName="imgShp" presStyleLbl="fgImgPlace1" presStyleIdx="5" presStyleCnt="7"/>
      <dgm:spPr/>
    </dgm:pt>
    <dgm:pt modelId="{AB43990C-8A82-A04A-9174-321C26B5D5F9}" type="pres">
      <dgm:prSet presAssocID="{1E061C34-34D6-1E4C-925D-1E14AFE925A5}" presName="txShp" presStyleLbl="node1" presStyleIdx="5" presStyleCnt="7">
        <dgm:presLayoutVars>
          <dgm:bulletEnabled val="1"/>
        </dgm:presLayoutVars>
      </dgm:prSet>
      <dgm:spPr/>
    </dgm:pt>
    <dgm:pt modelId="{3B7F7DC8-F44E-F94F-903A-060FF6194B98}" type="pres">
      <dgm:prSet presAssocID="{DBA00AAE-57E6-F24F-AA02-18BB4613F991}" presName="spacing" presStyleCnt="0"/>
      <dgm:spPr/>
    </dgm:pt>
    <dgm:pt modelId="{144A282B-23AF-0C43-900D-744C56B60706}" type="pres">
      <dgm:prSet presAssocID="{DAA1FB88-274B-5142-93E5-BF6F41F5A361}" presName="composite" presStyleCnt="0"/>
      <dgm:spPr/>
    </dgm:pt>
    <dgm:pt modelId="{D764A513-540D-B842-BCB6-1DF900FEC060}" type="pres">
      <dgm:prSet presAssocID="{DAA1FB88-274B-5142-93E5-BF6F41F5A361}" presName="imgShp" presStyleLbl="fgImgPlace1" presStyleIdx="6" presStyleCnt="7"/>
      <dgm:spPr/>
    </dgm:pt>
    <dgm:pt modelId="{029A8E60-196B-0D41-A025-FB5D3FB72F74}" type="pres">
      <dgm:prSet presAssocID="{DAA1FB88-274B-5142-93E5-BF6F41F5A361}" presName="txShp" presStyleLbl="node1" presStyleIdx="6" presStyleCnt="7">
        <dgm:presLayoutVars>
          <dgm:bulletEnabled val="1"/>
        </dgm:presLayoutVars>
      </dgm:prSet>
      <dgm:spPr/>
    </dgm:pt>
  </dgm:ptLst>
  <dgm:cxnLst>
    <dgm:cxn modelId="{D572CF03-A969-5A40-84E2-D899FB6CC009}" srcId="{46685573-CDC8-C44A-BA07-0C0CA555A340}" destId="{4FD9B000-D2DE-404E-A978-381978F2CC37}" srcOrd="4" destOrd="0" parTransId="{5260FA1C-8C49-6543-BB99-39702DAAD7A1}" sibTransId="{6DAEC089-984F-B346-A815-85115B1D3B5F}"/>
    <dgm:cxn modelId="{CA62C30E-DBF4-C641-AA9F-A5B2469AAD39}" type="presOf" srcId="{4FD9B000-D2DE-404E-A978-381978F2CC37}" destId="{9CF4B699-2EB4-6147-8BE1-233A4184E98C}" srcOrd="0" destOrd="0" presId="urn:microsoft.com/office/officeart/2005/8/layout/vList3"/>
    <dgm:cxn modelId="{8BECFE0F-9B00-D846-AA78-F67CD0CCEA15}" srcId="{46685573-CDC8-C44A-BA07-0C0CA555A340}" destId="{2D12799E-DDD2-3948-9D4B-0E9C0086034E}" srcOrd="0" destOrd="0" parTransId="{0DE75096-FAFC-BE43-8CCC-C7206DA41C49}" sibTransId="{5D68B7DF-4E04-2E40-B5CF-604F93A9E261}"/>
    <dgm:cxn modelId="{9B587F13-A5E6-FB47-8455-0FF80F2D4756}" type="presOf" srcId="{46685573-CDC8-C44A-BA07-0C0CA555A340}" destId="{48215840-C61E-A74D-8E82-994101A6B377}" srcOrd="0" destOrd="0" presId="urn:microsoft.com/office/officeart/2005/8/layout/vList3"/>
    <dgm:cxn modelId="{3E22FB21-A6F9-1348-8159-994FA586C27C}" srcId="{46685573-CDC8-C44A-BA07-0C0CA555A340}" destId="{5A7D129D-4601-1E40-B648-30CB24B694B5}" srcOrd="1" destOrd="0" parTransId="{591F6B92-1981-6B4E-AC12-373AD0D8F55F}" sibTransId="{10433BEE-5DE6-8A4B-8168-46C60AB079F7}"/>
    <dgm:cxn modelId="{8EDC632E-CBDD-D441-AC2F-B4C8C9E3DDF4}" type="presOf" srcId="{F283E04E-DD2B-B44C-A4DC-4FF1478C7E27}" destId="{2FF0FDA4-E171-0748-81EF-014BB25A6497}" srcOrd="0" destOrd="0" presId="urn:microsoft.com/office/officeart/2005/8/layout/vList3"/>
    <dgm:cxn modelId="{ABDA7250-7563-384B-9FB0-65137169264F}" srcId="{46685573-CDC8-C44A-BA07-0C0CA555A340}" destId="{DAA1FB88-274B-5142-93E5-BF6F41F5A361}" srcOrd="6" destOrd="0" parTransId="{EB31E503-0797-D54A-930F-79936B9C34F4}" sibTransId="{5685CBDA-FCF7-4B4C-BC69-C1E0A03224D2}"/>
    <dgm:cxn modelId="{B1C1756C-C6D8-E04B-87D1-2906BD50AF40}" type="presOf" srcId="{2D12799E-DDD2-3948-9D4B-0E9C0086034E}" destId="{0E32D339-BA02-B940-9AEC-0178878ABA05}" srcOrd="0" destOrd="0" presId="urn:microsoft.com/office/officeart/2005/8/layout/vList3"/>
    <dgm:cxn modelId="{706F7196-E124-4246-BEEB-BA64B5E98643}" srcId="{46685573-CDC8-C44A-BA07-0C0CA555A340}" destId="{F6239469-728F-5642-A54A-264A01DB65F9}" srcOrd="3" destOrd="0" parTransId="{D8718DA8-3CBF-1A47-AEF9-42141130A77E}" sibTransId="{39339D25-D6FE-C446-8C35-B1647F375410}"/>
    <dgm:cxn modelId="{E97008A5-8301-FE42-A348-588F1FC233EC}" type="presOf" srcId="{DAA1FB88-274B-5142-93E5-BF6F41F5A361}" destId="{029A8E60-196B-0D41-A025-FB5D3FB72F74}" srcOrd="0" destOrd="0" presId="urn:microsoft.com/office/officeart/2005/8/layout/vList3"/>
    <dgm:cxn modelId="{6BCEBCA8-F4F3-7E41-998E-3B01428A27DA}" srcId="{46685573-CDC8-C44A-BA07-0C0CA555A340}" destId="{F283E04E-DD2B-B44C-A4DC-4FF1478C7E27}" srcOrd="2" destOrd="0" parTransId="{357736C9-C18F-1641-9097-9AEF8E497333}" sibTransId="{25639F25-F2E6-434B-B304-E568FC44EF2E}"/>
    <dgm:cxn modelId="{E45A31AD-2B0F-1648-9618-FFC2C825EC2F}" type="presOf" srcId="{F6239469-728F-5642-A54A-264A01DB65F9}" destId="{5FD253E4-0DAC-AC4F-B6E4-F36E0F8D66BC}" srcOrd="0" destOrd="0" presId="urn:microsoft.com/office/officeart/2005/8/layout/vList3"/>
    <dgm:cxn modelId="{4E6BE3CD-D7B5-5D46-9BFD-FF025526A4F7}" type="presOf" srcId="{1E061C34-34D6-1E4C-925D-1E14AFE925A5}" destId="{AB43990C-8A82-A04A-9174-321C26B5D5F9}" srcOrd="0" destOrd="0" presId="urn:microsoft.com/office/officeart/2005/8/layout/vList3"/>
    <dgm:cxn modelId="{E1EB24F1-6FF9-774A-9E24-2E1A2BBD375D}" type="presOf" srcId="{5A7D129D-4601-1E40-B648-30CB24B694B5}" destId="{9916C96C-0D15-CD42-A42A-4746642A17EE}" srcOrd="0" destOrd="0" presId="urn:microsoft.com/office/officeart/2005/8/layout/vList3"/>
    <dgm:cxn modelId="{6AFF57F1-FED3-A44D-992B-0DD7CF15AD23}" srcId="{46685573-CDC8-C44A-BA07-0C0CA555A340}" destId="{1E061C34-34D6-1E4C-925D-1E14AFE925A5}" srcOrd="5" destOrd="0" parTransId="{2D542AA7-BFCC-2D44-A760-469BF9B9B2ED}" sibTransId="{DBA00AAE-57E6-F24F-AA02-18BB4613F991}"/>
    <dgm:cxn modelId="{604E3BD4-A22D-7148-8BF7-2294E9030F27}" type="presParOf" srcId="{48215840-C61E-A74D-8E82-994101A6B377}" destId="{95A2FAD5-F889-9A48-97C2-0F1CA9226E4F}" srcOrd="0" destOrd="0" presId="urn:microsoft.com/office/officeart/2005/8/layout/vList3"/>
    <dgm:cxn modelId="{9C77FE65-C762-6740-8B45-2E22B91FE99E}" type="presParOf" srcId="{95A2FAD5-F889-9A48-97C2-0F1CA9226E4F}" destId="{9167FBE1-DCC8-B54F-BC5B-648BCB9D9A60}" srcOrd="0" destOrd="0" presId="urn:microsoft.com/office/officeart/2005/8/layout/vList3"/>
    <dgm:cxn modelId="{DB9BE93A-EE5B-5B48-9316-3DA95427C6E2}" type="presParOf" srcId="{95A2FAD5-F889-9A48-97C2-0F1CA9226E4F}" destId="{0E32D339-BA02-B940-9AEC-0178878ABA05}" srcOrd="1" destOrd="0" presId="urn:microsoft.com/office/officeart/2005/8/layout/vList3"/>
    <dgm:cxn modelId="{6BDB7BD2-A324-8F44-9946-35C4635E1CFB}" type="presParOf" srcId="{48215840-C61E-A74D-8E82-994101A6B377}" destId="{9A126317-69E9-0245-826B-DB0E004A3E47}" srcOrd="1" destOrd="0" presId="urn:microsoft.com/office/officeart/2005/8/layout/vList3"/>
    <dgm:cxn modelId="{EFA2C51C-35C8-FA4A-9CEA-20C90E579CC5}" type="presParOf" srcId="{48215840-C61E-A74D-8E82-994101A6B377}" destId="{A225A3DD-F94F-714A-AE4F-C9DA324AA49C}" srcOrd="2" destOrd="0" presId="urn:microsoft.com/office/officeart/2005/8/layout/vList3"/>
    <dgm:cxn modelId="{E6976467-1134-6F49-9B07-A0DBEB04A1B5}" type="presParOf" srcId="{A225A3DD-F94F-714A-AE4F-C9DA324AA49C}" destId="{1E5EDB90-6D38-6441-BF1F-1BFD9A80F428}" srcOrd="0" destOrd="0" presId="urn:microsoft.com/office/officeart/2005/8/layout/vList3"/>
    <dgm:cxn modelId="{62C2B184-5984-3047-ABBF-8E5B1FCB51C9}" type="presParOf" srcId="{A225A3DD-F94F-714A-AE4F-C9DA324AA49C}" destId="{9916C96C-0D15-CD42-A42A-4746642A17EE}" srcOrd="1" destOrd="0" presId="urn:microsoft.com/office/officeart/2005/8/layout/vList3"/>
    <dgm:cxn modelId="{136C57E9-AEB2-5D41-9699-D7406062F5D4}" type="presParOf" srcId="{48215840-C61E-A74D-8E82-994101A6B377}" destId="{0AAF10ED-670A-A64E-B5E1-548500210944}" srcOrd="3" destOrd="0" presId="urn:microsoft.com/office/officeart/2005/8/layout/vList3"/>
    <dgm:cxn modelId="{BE29C5CA-1766-5E45-85F9-17373C639B35}" type="presParOf" srcId="{48215840-C61E-A74D-8E82-994101A6B377}" destId="{D238C9DB-62F9-7544-BE5C-5B1C7D4A419C}" srcOrd="4" destOrd="0" presId="urn:microsoft.com/office/officeart/2005/8/layout/vList3"/>
    <dgm:cxn modelId="{6B3DD455-B5D4-4645-8F5F-1B15B0B10564}" type="presParOf" srcId="{D238C9DB-62F9-7544-BE5C-5B1C7D4A419C}" destId="{C3ABA010-C46B-5B49-AEDC-5BFBDA48102D}" srcOrd="0" destOrd="0" presId="urn:microsoft.com/office/officeart/2005/8/layout/vList3"/>
    <dgm:cxn modelId="{200B08FF-75AE-3D49-953C-B85D31FF3FBD}" type="presParOf" srcId="{D238C9DB-62F9-7544-BE5C-5B1C7D4A419C}" destId="{2FF0FDA4-E171-0748-81EF-014BB25A6497}" srcOrd="1" destOrd="0" presId="urn:microsoft.com/office/officeart/2005/8/layout/vList3"/>
    <dgm:cxn modelId="{A1225490-1ECF-234C-B14D-4983C10F2D75}" type="presParOf" srcId="{48215840-C61E-A74D-8E82-994101A6B377}" destId="{1A05F3D8-6FC8-AA48-84EB-7496E75627D0}" srcOrd="5" destOrd="0" presId="urn:microsoft.com/office/officeart/2005/8/layout/vList3"/>
    <dgm:cxn modelId="{DA7FB9B0-CA66-BB42-BBB8-1342BBF9036B}" type="presParOf" srcId="{48215840-C61E-A74D-8E82-994101A6B377}" destId="{0F623114-E0A3-BC48-BB60-C9EEC81A71A6}" srcOrd="6" destOrd="0" presId="urn:microsoft.com/office/officeart/2005/8/layout/vList3"/>
    <dgm:cxn modelId="{46A683D6-52BD-D940-8FD9-FEC526DD82F7}" type="presParOf" srcId="{0F623114-E0A3-BC48-BB60-C9EEC81A71A6}" destId="{EC956C70-1C50-AE40-A8C8-A8148765173A}" srcOrd="0" destOrd="0" presId="urn:microsoft.com/office/officeart/2005/8/layout/vList3"/>
    <dgm:cxn modelId="{F40F50F8-9962-6E44-825A-21FBA6BC2EF7}" type="presParOf" srcId="{0F623114-E0A3-BC48-BB60-C9EEC81A71A6}" destId="{5FD253E4-0DAC-AC4F-B6E4-F36E0F8D66BC}" srcOrd="1" destOrd="0" presId="urn:microsoft.com/office/officeart/2005/8/layout/vList3"/>
    <dgm:cxn modelId="{C7FAAC4A-A2D2-B34F-B587-1277E8FD258A}" type="presParOf" srcId="{48215840-C61E-A74D-8E82-994101A6B377}" destId="{B5AC66EF-1CE7-6C41-9CC4-021C2FCE4140}" srcOrd="7" destOrd="0" presId="urn:microsoft.com/office/officeart/2005/8/layout/vList3"/>
    <dgm:cxn modelId="{906171A1-47F1-FA41-857E-15AE12C1EB08}" type="presParOf" srcId="{48215840-C61E-A74D-8E82-994101A6B377}" destId="{11C9A236-FE37-AE4E-914C-18F62E055C2B}" srcOrd="8" destOrd="0" presId="urn:microsoft.com/office/officeart/2005/8/layout/vList3"/>
    <dgm:cxn modelId="{CD40098C-6960-D445-AC51-7E97C5B65AE6}" type="presParOf" srcId="{11C9A236-FE37-AE4E-914C-18F62E055C2B}" destId="{78964CA4-2799-7541-8FB8-2983597960ED}" srcOrd="0" destOrd="0" presId="urn:microsoft.com/office/officeart/2005/8/layout/vList3"/>
    <dgm:cxn modelId="{67D8AA78-47BA-0A4A-832A-6C7BF0E7472D}" type="presParOf" srcId="{11C9A236-FE37-AE4E-914C-18F62E055C2B}" destId="{9CF4B699-2EB4-6147-8BE1-233A4184E98C}" srcOrd="1" destOrd="0" presId="urn:microsoft.com/office/officeart/2005/8/layout/vList3"/>
    <dgm:cxn modelId="{A8DA481E-8255-8044-BA25-DE7996FB3EA8}" type="presParOf" srcId="{48215840-C61E-A74D-8E82-994101A6B377}" destId="{C00333F0-3155-4146-8910-960B325259BF}" srcOrd="9" destOrd="0" presId="urn:microsoft.com/office/officeart/2005/8/layout/vList3"/>
    <dgm:cxn modelId="{C208FC4E-F883-C548-BE64-3328155A12E1}" type="presParOf" srcId="{48215840-C61E-A74D-8E82-994101A6B377}" destId="{5F4F556E-B788-7646-B0D4-47169DE0C33F}" srcOrd="10" destOrd="0" presId="urn:microsoft.com/office/officeart/2005/8/layout/vList3"/>
    <dgm:cxn modelId="{EB5D6E22-95AE-CB44-A77E-82860A4F09CD}" type="presParOf" srcId="{5F4F556E-B788-7646-B0D4-47169DE0C33F}" destId="{8BDACCC6-BCE6-F14F-AE20-B5D02B227737}" srcOrd="0" destOrd="0" presId="urn:microsoft.com/office/officeart/2005/8/layout/vList3"/>
    <dgm:cxn modelId="{FAA09294-214B-EE48-B24C-BE66EEA4CD95}" type="presParOf" srcId="{5F4F556E-B788-7646-B0D4-47169DE0C33F}" destId="{AB43990C-8A82-A04A-9174-321C26B5D5F9}" srcOrd="1" destOrd="0" presId="urn:microsoft.com/office/officeart/2005/8/layout/vList3"/>
    <dgm:cxn modelId="{A5DB07CA-F6C3-B544-A1A6-EFAF7E8653A3}" type="presParOf" srcId="{48215840-C61E-A74D-8E82-994101A6B377}" destId="{3B7F7DC8-F44E-F94F-903A-060FF6194B98}" srcOrd="11" destOrd="0" presId="urn:microsoft.com/office/officeart/2005/8/layout/vList3"/>
    <dgm:cxn modelId="{804FBC2D-F3A7-8240-B45D-1C06A3AB7F61}" type="presParOf" srcId="{48215840-C61E-A74D-8E82-994101A6B377}" destId="{144A282B-23AF-0C43-900D-744C56B60706}" srcOrd="12" destOrd="0" presId="urn:microsoft.com/office/officeart/2005/8/layout/vList3"/>
    <dgm:cxn modelId="{786FC3F1-DF4A-9F46-B652-5B7A511EBFDE}" type="presParOf" srcId="{144A282B-23AF-0C43-900D-744C56B60706}" destId="{D764A513-540D-B842-BCB6-1DF900FEC060}" srcOrd="0" destOrd="0" presId="urn:microsoft.com/office/officeart/2005/8/layout/vList3"/>
    <dgm:cxn modelId="{AE545ECA-C677-054C-8834-CC594C5DBAF5}" type="presParOf" srcId="{144A282B-23AF-0C43-900D-744C56B60706}" destId="{029A8E60-196B-0D41-A025-FB5D3FB72F74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6685573-CDC8-C44A-BA07-0C0CA555A340}" type="doc">
      <dgm:prSet loTypeId="urn:microsoft.com/office/officeart/2008/layout/VerticalCurvedList" loCatId="" qsTypeId="urn:microsoft.com/office/officeart/2005/8/quickstyle/simple1" qsCatId="simple" csTypeId="urn:microsoft.com/office/officeart/2005/8/colors/accent3_5" csCatId="accent3" phldr="1"/>
      <dgm:spPr/>
      <dgm:t>
        <a:bodyPr/>
        <a:lstStyle/>
        <a:p>
          <a:endParaRPr lang="en-US"/>
        </a:p>
      </dgm:t>
    </dgm:pt>
    <dgm:pt modelId="{2D12799E-DDD2-3948-9D4B-0E9C0086034E}">
      <dgm:prSet phldrT="[Text]" custT="1"/>
      <dgm:spPr/>
      <dgm:t>
        <a:bodyPr/>
        <a:lstStyle/>
        <a:p>
          <a:r>
            <a:rPr lang="en-US" sz="1600" b="0" dirty="0">
              <a:ln/>
              <a:solidFill>
                <a:schemeClr val="tx1"/>
              </a:solidFill>
              <a:latin typeface="Helvetica" pitchFamily="2" charset="0"/>
            </a:rPr>
            <a:t>1. </a:t>
          </a:r>
          <a:r>
            <a:rPr lang="en-US" sz="1600" b="0" dirty="0">
              <a:ln/>
              <a:solidFill>
                <a:schemeClr val="tx1"/>
              </a:solidFill>
              <a:latin typeface="Helvetica" pitchFamily="2" charset="0"/>
              <a:ea typeface="Calibri"/>
              <a:cs typeface="Calibri"/>
              <a:sym typeface="Calibri"/>
            </a:rPr>
            <a:t>Adult, offshore, mesopelagic, seasonal &amp; diel migrant spp. </a:t>
          </a:r>
          <a:r>
            <a:rPr lang="en-US" sz="1600" b="0">
              <a:ln/>
              <a:solidFill>
                <a:schemeClr val="tx1"/>
              </a:solidFill>
              <a:latin typeface="Helvetica" pitchFamily="2" charset="0"/>
              <a:ea typeface="Calibri"/>
              <a:cs typeface="Calibri"/>
              <a:sym typeface="Calibri"/>
            </a:rPr>
            <a:t>(40) </a:t>
          </a:r>
          <a:endParaRPr lang="en-US" sz="1600" b="0" dirty="0">
            <a:ln/>
            <a:solidFill>
              <a:schemeClr val="tx1"/>
            </a:solidFill>
            <a:latin typeface="Helvetica" pitchFamily="2" charset="0"/>
          </a:endParaRPr>
        </a:p>
      </dgm:t>
    </dgm:pt>
    <dgm:pt modelId="{0DE75096-FAFC-BE43-8CCC-C7206DA41C49}" type="parTrans" cxnId="{8BECFE0F-9B00-D846-AA78-F67CD0CCEA15}">
      <dgm:prSet/>
      <dgm:spPr/>
      <dgm:t>
        <a:bodyPr/>
        <a:lstStyle/>
        <a:p>
          <a:endParaRPr lang="en-US" sz="1600" b="0">
            <a:ln>
              <a:noFill/>
            </a:ln>
            <a:solidFill>
              <a:schemeClr val="tx1"/>
            </a:solidFill>
            <a:latin typeface="Helvetica" pitchFamily="2" charset="0"/>
          </a:endParaRPr>
        </a:p>
      </dgm:t>
    </dgm:pt>
    <dgm:pt modelId="{5D68B7DF-4E04-2E40-B5CF-604F93A9E261}" type="sibTrans" cxnId="{8BECFE0F-9B00-D846-AA78-F67CD0CCEA15}">
      <dgm:prSet/>
      <dgm:spPr/>
      <dgm:t>
        <a:bodyPr/>
        <a:lstStyle/>
        <a:p>
          <a:endParaRPr lang="en-US" sz="1600" b="0">
            <a:ln>
              <a:noFill/>
            </a:ln>
            <a:solidFill>
              <a:schemeClr val="tx1"/>
            </a:solidFill>
            <a:latin typeface="Helvetica" pitchFamily="2" charset="0"/>
          </a:endParaRPr>
        </a:p>
      </dgm:t>
    </dgm:pt>
    <dgm:pt modelId="{5A7D129D-4601-1E40-B648-30CB24B694B5}">
      <dgm:prSet phldrT="[Text]" custT="1"/>
      <dgm:spPr/>
      <dgm:t>
        <a:bodyPr/>
        <a:lstStyle/>
        <a:p>
          <a:r>
            <a:rPr lang="en-US" sz="1600" b="0" dirty="0">
              <a:ln/>
              <a:solidFill>
                <a:schemeClr val="tx1"/>
              </a:solidFill>
              <a:latin typeface="Helvetica" pitchFamily="2" charset="0"/>
            </a:rPr>
            <a:t>2. </a:t>
          </a:r>
          <a:r>
            <a:rPr lang="en-US" sz="1600" b="0" dirty="0">
              <a:ln/>
              <a:solidFill>
                <a:schemeClr val="tx1"/>
              </a:solidFill>
              <a:latin typeface="Helvetica" pitchFamily="2" charset="0"/>
              <a:cs typeface="Calibri"/>
              <a:sym typeface="Calibri"/>
            </a:rPr>
            <a:t>Mixed age, offshore mesopelagic, </a:t>
          </a:r>
          <a:r>
            <a:rPr lang="en-US" sz="1600" b="0" dirty="0">
              <a:ln/>
              <a:solidFill>
                <a:schemeClr val="tx1"/>
              </a:solidFill>
              <a:latin typeface="Helvetica" pitchFamily="2" charset="0"/>
              <a:ea typeface="Calibri"/>
              <a:cs typeface="Calibri"/>
              <a:sym typeface="Calibri"/>
            </a:rPr>
            <a:t>non-seasonal &amp; diel migrant </a:t>
          </a:r>
          <a:r>
            <a:rPr lang="en-US" sz="1600" b="0" dirty="0">
              <a:ln/>
              <a:solidFill>
                <a:schemeClr val="tx1"/>
              </a:solidFill>
              <a:latin typeface="Helvetica" pitchFamily="2" charset="0"/>
              <a:cs typeface="Calibri"/>
              <a:sym typeface="Calibri"/>
            </a:rPr>
            <a:t>spp. (36)</a:t>
          </a:r>
          <a:endParaRPr lang="en-US" sz="1600" b="0" dirty="0">
            <a:ln/>
            <a:solidFill>
              <a:schemeClr val="tx1"/>
            </a:solidFill>
            <a:latin typeface="Helvetica" pitchFamily="2" charset="0"/>
          </a:endParaRPr>
        </a:p>
      </dgm:t>
    </dgm:pt>
    <dgm:pt modelId="{591F6B92-1981-6B4E-AC12-373AD0D8F55F}" type="parTrans" cxnId="{3E22FB21-A6F9-1348-8159-994FA586C27C}">
      <dgm:prSet/>
      <dgm:spPr/>
      <dgm:t>
        <a:bodyPr/>
        <a:lstStyle/>
        <a:p>
          <a:endParaRPr lang="en-US" sz="1600" b="0">
            <a:ln>
              <a:noFill/>
            </a:ln>
            <a:solidFill>
              <a:schemeClr val="tx1"/>
            </a:solidFill>
            <a:latin typeface="Helvetica" pitchFamily="2" charset="0"/>
          </a:endParaRPr>
        </a:p>
      </dgm:t>
    </dgm:pt>
    <dgm:pt modelId="{10433BEE-5DE6-8A4B-8168-46C60AB079F7}" type="sibTrans" cxnId="{3E22FB21-A6F9-1348-8159-994FA586C27C}">
      <dgm:prSet/>
      <dgm:spPr/>
      <dgm:t>
        <a:bodyPr/>
        <a:lstStyle/>
        <a:p>
          <a:endParaRPr lang="en-US" sz="1600" b="0">
            <a:ln>
              <a:noFill/>
            </a:ln>
            <a:solidFill>
              <a:schemeClr val="tx1"/>
            </a:solidFill>
            <a:latin typeface="Helvetica" pitchFamily="2" charset="0"/>
          </a:endParaRPr>
        </a:p>
      </dgm:t>
    </dgm:pt>
    <dgm:pt modelId="{F283E04E-DD2B-B44C-A4DC-4FF1478C7E27}">
      <dgm:prSet phldrT="[Text]" custT="1"/>
      <dgm:spPr/>
      <dgm:t>
        <a:bodyPr/>
        <a:lstStyle/>
        <a:p>
          <a:r>
            <a:rPr lang="en-US" sz="1600" b="0" dirty="0">
              <a:ln/>
              <a:solidFill>
                <a:schemeClr val="tx1"/>
              </a:solidFill>
              <a:latin typeface="Helvetica" pitchFamily="2" charset="0"/>
            </a:rPr>
            <a:t>3. </a:t>
          </a:r>
          <a:r>
            <a:rPr lang="en-US" sz="1600" b="0" dirty="0">
              <a:ln/>
              <a:solidFill>
                <a:schemeClr val="tx1"/>
              </a:solidFill>
              <a:latin typeface="Helvetica" pitchFamily="2" charset="0"/>
              <a:ea typeface="Calibri"/>
              <a:cs typeface="Calibri"/>
              <a:sym typeface="Calibri"/>
            </a:rPr>
            <a:t>Mixed age, continental shelf, seasonal &amp; diel migrant spp. (24)</a:t>
          </a:r>
          <a:endParaRPr lang="en-US" sz="1600" b="0" dirty="0">
            <a:ln/>
            <a:solidFill>
              <a:schemeClr val="tx1"/>
            </a:solidFill>
            <a:latin typeface="Helvetica" pitchFamily="2" charset="0"/>
          </a:endParaRPr>
        </a:p>
      </dgm:t>
    </dgm:pt>
    <dgm:pt modelId="{357736C9-C18F-1641-9097-9AEF8E497333}" type="parTrans" cxnId="{6BCEBCA8-F4F3-7E41-998E-3B01428A27DA}">
      <dgm:prSet/>
      <dgm:spPr/>
      <dgm:t>
        <a:bodyPr/>
        <a:lstStyle/>
        <a:p>
          <a:endParaRPr lang="en-US" sz="1600" b="0">
            <a:ln>
              <a:noFill/>
            </a:ln>
            <a:solidFill>
              <a:schemeClr val="tx1"/>
            </a:solidFill>
            <a:latin typeface="Helvetica" pitchFamily="2" charset="0"/>
          </a:endParaRPr>
        </a:p>
      </dgm:t>
    </dgm:pt>
    <dgm:pt modelId="{25639F25-F2E6-434B-B304-E568FC44EF2E}" type="sibTrans" cxnId="{6BCEBCA8-F4F3-7E41-998E-3B01428A27DA}">
      <dgm:prSet/>
      <dgm:spPr/>
      <dgm:t>
        <a:bodyPr/>
        <a:lstStyle/>
        <a:p>
          <a:endParaRPr lang="en-US" sz="1600" b="0">
            <a:ln>
              <a:noFill/>
            </a:ln>
            <a:solidFill>
              <a:schemeClr val="tx1"/>
            </a:solidFill>
            <a:latin typeface="Helvetica" pitchFamily="2" charset="0"/>
          </a:endParaRPr>
        </a:p>
      </dgm:t>
    </dgm:pt>
    <dgm:pt modelId="{F6239469-728F-5642-A54A-264A01DB65F9}">
      <dgm:prSet phldrT="[Text]" custT="1"/>
      <dgm:spPr/>
      <dgm:t>
        <a:bodyPr/>
        <a:lstStyle/>
        <a:p>
          <a:r>
            <a:rPr lang="en-US" sz="1600" b="0" dirty="0">
              <a:ln/>
              <a:solidFill>
                <a:schemeClr val="tx1"/>
              </a:solidFill>
              <a:latin typeface="Helvetica" pitchFamily="2" charset="0"/>
            </a:rPr>
            <a:t>4. </a:t>
          </a:r>
          <a:r>
            <a:rPr lang="en-US" sz="1600" b="0" dirty="0">
              <a:ln/>
              <a:solidFill>
                <a:schemeClr val="tx1"/>
              </a:solidFill>
              <a:latin typeface="Helvetica" pitchFamily="2" charset="0"/>
              <a:ea typeface="Calibri"/>
              <a:cs typeface="Calibri"/>
              <a:sym typeface="Calibri"/>
            </a:rPr>
            <a:t>Juvenile, coast &amp; shelf seasonal &amp; non-diel migrant spp. (21)</a:t>
          </a:r>
          <a:endParaRPr lang="en-US" sz="1600" b="0" dirty="0">
            <a:ln/>
            <a:solidFill>
              <a:schemeClr val="tx1"/>
            </a:solidFill>
            <a:latin typeface="Helvetica" pitchFamily="2" charset="0"/>
          </a:endParaRPr>
        </a:p>
      </dgm:t>
    </dgm:pt>
    <dgm:pt modelId="{D8718DA8-3CBF-1A47-AEF9-42141130A77E}" type="parTrans" cxnId="{706F7196-E124-4246-BEEB-BA64B5E98643}">
      <dgm:prSet/>
      <dgm:spPr/>
      <dgm:t>
        <a:bodyPr/>
        <a:lstStyle/>
        <a:p>
          <a:endParaRPr lang="en-US" sz="1600" b="0">
            <a:ln>
              <a:noFill/>
            </a:ln>
            <a:solidFill>
              <a:schemeClr val="tx1"/>
            </a:solidFill>
            <a:latin typeface="Helvetica" pitchFamily="2" charset="0"/>
          </a:endParaRPr>
        </a:p>
      </dgm:t>
    </dgm:pt>
    <dgm:pt modelId="{39339D25-D6FE-C446-8C35-B1647F375410}" type="sibTrans" cxnId="{706F7196-E124-4246-BEEB-BA64B5E98643}">
      <dgm:prSet/>
      <dgm:spPr/>
      <dgm:t>
        <a:bodyPr/>
        <a:lstStyle/>
        <a:p>
          <a:endParaRPr lang="en-US" sz="1600" b="0">
            <a:ln>
              <a:noFill/>
            </a:ln>
            <a:solidFill>
              <a:schemeClr val="tx1"/>
            </a:solidFill>
            <a:latin typeface="Helvetica" pitchFamily="2" charset="0"/>
          </a:endParaRPr>
        </a:p>
      </dgm:t>
    </dgm:pt>
    <dgm:pt modelId="{4FD9B000-D2DE-404E-A978-381978F2CC37}">
      <dgm:prSet phldrT="[Text]" custT="1"/>
      <dgm:spPr/>
      <dgm:t>
        <a:bodyPr/>
        <a:lstStyle/>
        <a:p>
          <a:r>
            <a:rPr lang="en-US" sz="1600" b="0" dirty="0">
              <a:ln/>
              <a:solidFill>
                <a:schemeClr val="tx1"/>
              </a:solidFill>
              <a:latin typeface="Helvetica" pitchFamily="2" charset="0"/>
            </a:rPr>
            <a:t>5. </a:t>
          </a:r>
          <a:r>
            <a:rPr lang="en-US" sz="1600" b="0" dirty="0">
              <a:ln/>
              <a:solidFill>
                <a:schemeClr val="tx1"/>
              </a:solidFill>
              <a:latin typeface="Helvetica" pitchFamily="2" charset="0"/>
              <a:ea typeface="Calibri"/>
              <a:cs typeface="Calibri"/>
              <a:sym typeface="Calibri"/>
            </a:rPr>
            <a:t>Juvenile offshore, mesopelagic, seasonal &amp; diel migrant spp. (8)</a:t>
          </a:r>
          <a:endParaRPr lang="en-US" sz="1600" b="0" dirty="0">
            <a:ln/>
            <a:solidFill>
              <a:schemeClr val="tx1"/>
            </a:solidFill>
            <a:latin typeface="Helvetica" pitchFamily="2" charset="0"/>
          </a:endParaRPr>
        </a:p>
      </dgm:t>
    </dgm:pt>
    <dgm:pt modelId="{5260FA1C-8C49-6543-BB99-39702DAAD7A1}" type="parTrans" cxnId="{D572CF03-A969-5A40-84E2-D899FB6CC009}">
      <dgm:prSet/>
      <dgm:spPr/>
      <dgm:t>
        <a:bodyPr/>
        <a:lstStyle/>
        <a:p>
          <a:endParaRPr lang="en-US" sz="1600" b="0">
            <a:ln>
              <a:noFill/>
            </a:ln>
            <a:solidFill>
              <a:schemeClr val="tx1"/>
            </a:solidFill>
            <a:latin typeface="Helvetica" pitchFamily="2" charset="0"/>
          </a:endParaRPr>
        </a:p>
      </dgm:t>
    </dgm:pt>
    <dgm:pt modelId="{6DAEC089-984F-B346-A815-85115B1D3B5F}" type="sibTrans" cxnId="{D572CF03-A969-5A40-84E2-D899FB6CC009}">
      <dgm:prSet/>
      <dgm:spPr/>
      <dgm:t>
        <a:bodyPr/>
        <a:lstStyle/>
        <a:p>
          <a:endParaRPr lang="en-US" sz="1600" b="0">
            <a:ln>
              <a:noFill/>
            </a:ln>
            <a:solidFill>
              <a:schemeClr val="tx1"/>
            </a:solidFill>
            <a:latin typeface="Helvetica" pitchFamily="2" charset="0"/>
          </a:endParaRPr>
        </a:p>
      </dgm:t>
    </dgm:pt>
    <dgm:pt modelId="{DAA1FB88-274B-5142-93E5-BF6F41F5A361}">
      <dgm:prSet phldrT="[Text]" custT="1"/>
      <dgm:spPr/>
      <dgm:t>
        <a:bodyPr/>
        <a:lstStyle/>
        <a:p>
          <a:r>
            <a:rPr lang="en-US" sz="1600" b="0" dirty="0">
              <a:ln/>
              <a:solidFill>
                <a:schemeClr val="tx1"/>
              </a:solidFill>
              <a:latin typeface="Helvetica" pitchFamily="2" charset="0"/>
            </a:rPr>
            <a:t>7. </a:t>
          </a:r>
          <a:r>
            <a:rPr lang="en-US" sz="1600" b="0" dirty="0">
              <a:ln/>
              <a:solidFill>
                <a:schemeClr val="tx1"/>
              </a:solidFill>
              <a:latin typeface="Helvetica" pitchFamily="2" charset="0"/>
              <a:ea typeface="Calibri"/>
              <a:cs typeface="Calibri"/>
              <a:sym typeface="Calibri"/>
            </a:rPr>
            <a:t>Mixed coastal &amp; shelf, non-seasonal &amp; non-diel migrant spp. (13)</a:t>
          </a:r>
          <a:endParaRPr lang="en-US" sz="1600" b="0" dirty="0">
            <a:ln/>
            <a:solidFill>
              <a:schemeClr val="tx1"/>
            </a:solidFill>
            <a:latin typeface="Helvetica" pitchFamily="2" charset="0"/>
          </a:endParaRPr>
        </a:p>
      </dgm:t>
    </dgm:pt>
    <dgm:pt modelId="{EB31E503-0797-D54A-930F-79936B9C34F4}" type="parTrans" cxnId="{ABDA7250-7563-384B-9FB0-65137169264F}">
      <dgm:prSet/>
      <dgm:spPr/>
      <dgm:t>
        <a:bodyPr/>
        <a:lstStyle/>
        <a:p>
          <a:endParaRPr lang="en-US" sz="1600" b="0">
            <a:ln>
              <a:noFill/>
            </a:ln>
            <a:solidFill>
              <a:schemeClr val="tx1"/>
            </a:solidFill>
            <a:latin typeface="Helvetica" pitchFamily="2" charset="0"/>
          </a:endParaRPr>
        </a:p>
      </dgm:t>
    </dgm:pt>
    <dgm:pt modelId="{5685CBDA-FCF7-4B4C-BC69-C1E0A03224D2}" type="sibTrans" cxnId="{ABDA7250-7563-384B-9FB0-65137169264F}">
      <dgm:prSet/>
      <dgm:spPr/>
      <dgm:t>
        <a:bodyPr/>
        <a:lstStyle/>
        <a:p>
          <a:endParaRPr lang="en-US" sz="1600" b="0">
            <a:ln>
              <a:noFill/>
            </a:ln>
            <a:solidFill>
              <a:schemeClr val="tx1"/>
            </a:solidFill>
            <a:latin typeface="Helvetica" pitchFamily="2" charset="0"/>
          </a:endParaRPr>
        </a:p>
      </dgm:t>
    </dgm:pt>
    <dgm:pt modelId="{1E061C34-34D6-1E4C-925D-1E14AFE925A5}">
      <dgm:prSet phldrT="[Text]" custT="1"/>
      <dgm:spPr/>
      <dgm:t>
        <a:bodyPr/>
        <a:lstStyle/>
        <a:p>
          <a:r>
            <a:rPr lang="en-US" sz="1600" b="0" dirty="0">
              <a:ln/>
              <a:solidFill>
                <a:schemeClr val="tx1"/>
              </a:solidFill>
              <a:latin typeface="Helvetica" pitchFamily="2" charset="0"/>
            </a:rPr>
            <a:t>6. </a:t>
          </a:r>
          <a:r>
            <a:rPr lang="en-US" sz="1600" b="0" dirty="0">
              <a:ln/>
              <a:solidFill>
                <a:schemeClr val="tx1"/>
              </a:solidFill>
              <a:latin typeface="Helvetica" pitchFamily="2" charset="0"/>
              <a:ea typeface="Calibri"/>
              <a:cs typeface="Calibri"/>
              <a:sym typeface="Calibri"/>
            </a:rPr>
            <a:t>Juvenile offshore to coastal, epipelagic, seasonal &amp; diel migrant spp. (21)</a:t>
          </a:r>
          <a:endParaRPr lang="en-US" sz="1600" b="0" dirty="0">
            <a:ln/>
            <a:solidFill>
              <a:schemeClr val="tx1"/>
            </a:solidFill>
            <a:latin typeface="Helvetica" pitchFamily="2" charset="0"/>
          </a:endParaRPr>
        </a:p>
      </dgm:t>
    </dgm:pt>
    <dgm:pt modelId="{DBA00AAE-57E6-F24F-AA02-18BB4613F991}" type="sibTrans" cxnId="{6AFF57F1-FED3-A44D-992B-0DD7CF15AD23}">
      <dgm:prSet/>
      <dgm:spPr/>
      <dgm:t>
        <a:bodyPr/>
        <a:lstStyle/>
        <a:p>
          <a:endParaRPr lang="en-US" sz="1600" b="0">
            <a:ln>
              <a:noFill/>
            </a:ln>
            <a:solidFill>
              <a:schemeClr val="tx1"/>
            </a:solidFill>
            <a:latin typeface="Helvetica" pitchFamily="2" charset="0"/>
          </a:endParaRPr>
        </a:p>
      </dgm:t>
    </dgm:pt>
    <dgm:pt modelId="{2D542AA7-BFCC-2D44-A760-469BF9B9B2ED}" type="parTrans" cxnId="{6AFF57F1-FED3-A44D-992B-0DD7CF15AD23}">
      <dgm:prSet/>
      <dgm:spPr/>
      <dgm:t>
        <a:bodyPr/>
        <a:lstStyle/>
        <a:p>
          <a:endParaRPr lang="en-US" sz="1600" b="0">
            <a:ln>
              <a:noFill/>
            </a:ln>
            <a:solidFill>
              <a:schemeClr val="tx1"/>
            </a:solidFill>
            <a:latin typeface="Helvetica" pitchFamily="2" charset="0"/>
          </a:endParaRPr>
        </a:p>
      </dgm:t>
    </dgm:pt>
    <dgm:pt modelId="{38DAC552-79A0-5D4A-8082-D42F9E9DADF5}" type="pres">
      <dgm:prSet presAssocID="{46685573-CDC8-C44A-BA07-0C0CA555A340}" presName="Name0" presStyleCnt="0">
        <dgm:presLayoutVars>
          <dgm:chMax val="7"/>
          <dgm:chPref val="7"/>
          <dgm:dir/>
        </dgm:presLayoutVars>
      </dgm:prSet>
      <dgm:spPr/>
    </dgm:pt>
    <dgm:pt modelId="{43E9324E-1867-6845-AA24-CB2B516A12DA}" type="pres">
      <dgm:prSet presAssocID="{46685573-CDC8-C44A-BA07-0C0CA555A340}" presName="Name1" presStyleCnt="0"/>
      <dgm:spPr/>
    </dgm:pt>
    <dgm:pt modelId="{6FE85B71-D8CF-D24F-8F53-FADB7B18E845}" type="pres">
      <dgm:prSet presAssocID="{46685573-CDC8-C44A-BA07-0C0CA555A340}" presName="cycle" presStyleCnt="0"/>
      <dgm:spPr/>
    </dgm:pt>
    <dgm:pt modelId="{4CE0CAAC-546B-1A41-A710-C8F9C4709AF7}" type="pres">
      <dgm:prSet presAssocID="{46685573-CDC8-C44A-BA07-0C0CA555A340}" presName="srcNode" presStyleLbl="node1" presStyleIdx="0" presStyleCnt="7"/>
      <dgm:spPr/>
    </dgm:pt>
    <dgm:pt modelId="{F207B7BA-BD38-114C-B3D9-5A27D1BC8139}" type="pres">
      <dgm:prSet presAssocID="{46685573-CDC8-C44A-BA07-0C0CA555A340}" presName="conn" presStyleLbl="parChTrans1D2" presStyleIdx="0" presStyleCnt="1"/>
      <dgm:spPr/>
    </dgm:pt>
    <dgm:pt modelId="{AADFB394-5EEE-7943-8DC8-F293C84CAB11}" type="pres">
      <dgm:prSet presAssocID="{46685573-CDC8-C44A-BA07-0C0CA555A340}" presName="extraNode" presStyleLbl="node1" presStyleIdx="0" presStyleCnt="7"/>
      <dgm:spPr/>
    </dgm:pt>
    <dgm:pt modelId="{B2A43D2C-888D-5B4A-A67C-7C4AAC9AE9D3}" type="pres">
      <dgm:prSet presAssocID="{46685573-CDC8-C44A-BA07-0C0CA555A340}" presName="dstNode" presStyleLbl="node1" presStyleIdx="0" presStyleCnt="7"/>
      <dgm:spPr/>
    </dgm:pt>
    <dgm:pt modelId="{72F0C350-D079-2A49-93F9-2AA51D2E612F}" type="pres">
      <dgm:prSet presAssocID="{2D12799E-DDD2-3948-9D4B-0E9C0086034E}" presName="text_1" presStyleLbl="node1" presStyleIdx="0" presStyleCnt="7">
        <dgm:presLayoutVars>
          <dgm:bulletEnabled val="1"/>
        </dgm:presLayoutVars>
      </dgm:prSet>
      <dgm:spPr/>
    </dgm:pt>
    <dgm:pt modelId="{98B067A6-FDDA-A348-A244-4C77D9C1ACA6}" type="pres">
      <dgm:prSet presAssocID="{2D12799E-DDD2-3948-9D4B-0E9C0086034E}" presName="accent_1" presStyleCnt="0"/>
      <dgm:spPr/>
    </dgm:pt>
    <dgm:pt modelId="{D40987C5-C73B-5640-9E88-1C2183180FDE}" type="pres">
      <dgm:prSet presAssocID="{2D12799E-DDD2-3948-9D4B-0E9C0086034E}" presName="accentRepeatNode" presStyleLbl="solidFgAcc1" presStyleIdx="0" presStyleCnt="7"/>
      <dgm:spPr/>
    </dgm:pt>
    <dgm:pt modelId="{18079840-D7DA-A644-9851-16ACC65A6753}" type="pres">
      <dgm:prSet presAssocID="{5A7D129D-4601-1E40-B648-30CB24B694B5}" presName="text_2" presStyleLbl="node1" presStyleIdx="1" presStyleCnt="7">
        <dgm:presLayoutVars>
          <dgm:bulletEnabled val="1"/>
        </dgm:presLayoutVars>
      </dgm:prSet>
      <dgm:spPr/>
    </dgm:pt>
    <dgm:pt modelId="{74A61983-BB68-684B-A015-13D06702C859}" type="pres">
      <dgm:prSet presAssocID="{5A7D129D-4601-1E40-B648-30CB24B694B5}" presName="accent_2" presStyleCnt="0"/>
      <dgm:spPr/>
    </dgm:pt>
    <dgm:pt modelId="{EDAF496E-D078-FB41-A610-BECB512A8A84}" type="pres">
      <dgm:prSet presAssocID="{5A7D129D-4601-1E40-B648-30CB24B694B5}" presName="accentRepeatNode" presStyleLbl="solidFgAcc1" presStyleIdx="1" presStyleCnt="7"/>
      <dgm:spPr/>
    </dgm:pt>
    <dgm:pt modelId="{F9CDE9FA-3206-3F4B-99C9-817688AC534F}" type="pres">
      <dgm:prSet presAssocID="{F283E04E-DD2B-B44C-A4DC-4FF1478C7E27}" presName="text_3" presStyleLbl="node1" presStyleIdx="2" presStyleCnt="7">
        <dgm:presLayoutVars>
          <dgm:bulletEnabled val="1"/>
        </dgm:presLayoutVars>
      </dgm:prSet>
      <dgm:spPr/>
    </dgm:pt>
    <dgm:pt modelId="{969B9E51-EA3B-DD40-9050-AD23B1FA990F}" type="pres">
      <dgm:prSet presAssocID="{F283E04E-DD2B-B44C-A4DC-4FF1478C7E27}" presName="accent_3" presStyleCnt="0"/>
      <dgm:spPr/>
    </dgm:pt>
    <dgm:pt modelId="{8274D5E1-372E-D54A-8B53-5D2F3702C873}" type="pres">
      <dgm:prSet presAssocID="{F283E04E-DD2B-B44C-A4DC-4FF1478C7E27}" presName="accentRepeatNode" presStyleLbl="solidFgAcc1" presStyleIdx="2" presStyleCnt="7"/>
      <dgm:spPr/>
    </dgm:pt>
    <dgm:pt modelId="{A22D3DE7-187D-8541-B800-369F7ACB9455}" type="pres">
      <dgm:prSet presAssocID="{F6239469-728F-5642-A54A-264A01DB65F9}" presName="text_4" presStyleLbl="node1" presStyleIdx="3" presStyleCnt="7">
        <dgm:presLayoutVars>
          <dgm:bulletEnabled val="1"/>
        </dgm:presLayoutVars>
      </dgm:prSet>
      <dgm:spPr/>
    </dgm:pt>
    <dgm:pt modelId="{77C290E9-7F51-0848-9C5B-2A94BC27156F}" type="pres">
      <dgm:prSet presAssocID="{F6239469-728F-5642-A54A-264A01DB65F9}" presName="accent_4" presStyleCnt="0"/>
      <dgm:spPr/>
    </dgm:pt>
    <dgm:pt modelId="{A1874BF6-8328-7C49-85BE-22B81CBCD6A5}" type="pres">
      <dgm:prSet presAssocID="{F6239469-728F-5642-A54A-264A01DB65F9}" presName="accentRepeatNode" presStyleLbl="solidFgAcc1" presStyleIdx="3" presStyleCnt="7"/>
      <dgm:spPr/>
    </dgm:pt>
    <dgm:pt modelId="{B107E327-4924-F347-AF88-983C26C72C0B}" type="pres">
      <dgm:prSet presAssocID="{4FD9B000-D2DE-404E-A978-381978F2CC37}" presName="text_5" presStyleLbl="node1" presStyleIdx="4" presStyleCnt="7">
        <dgm:presLayoutVars>
          <dgm:bulletEnabled val="1"/>
        </dgm:presLayoutVars>
      </dgm:prSet>
      <dgm:spPr/>
    </dgm:pt>
    <dgm:pt modelId="{A39447FD-E092-E04A-91CF-BE5290BC940F}" type="pres">
      <dgm:prSet presAssocID="{4FD9B000-D2DE-404E-A978-381978F2CC37}" presName="accent_5" presStyleCnt="0"/>
      <dgm:spPr/>
    </dgm:pt>
    <dgm:pt modelId="{5B3C6DE5-A651-4D44-9FA7-C3DD9D5D1816}" type="pres">
      <dgm:prSet presAssocID="{4FD9B000-D2DE-404E-A978-381978F2CC37}" presName="accentRepeatNode" presStyleLbl="solidFgAcc1" presStyleIdx="4" presStyleCnt="7"/>
      <dgm:spPr/>
    </dgm:pt>
    <dgm:pt modelId="{E672CFBE-082D-E54B-A14C-AA12C52A749F}" type="pres">
      <dgm:prSet presAssocID="{1E061C34-34D6-1E4C-925D-1E14AFE925A5}" presName="text_6" presStyleLbl="node1" presStyleIdx="5" presStyleCnt="7">
        <dgm:presLayoutVars>
          <dgm:bulletEnabled val="1"/>
        </dgm:presLayoutVars>
      </dgm:prSet>
      <dgm:spPr/>
    </dgm:pt>
    <dgm:pt modelId="{A7419FEC-4E68-594E-9D15-AE6895C68068}" type="pres">
      <dgm:prSet presAssocID="{1E061C34-34D6-1E4C-925D-1E14AFE925A5}" presName="accent_6" presStyleCnt="0"/>
      <dgm:spPr/>
    </dgm:pt>
    <dgm:pt modelId="{171D9C55-7364-6542-9657-926D988A63D3}" type="pres">
      <dgm:prSet presAssocID="{1E061C34-34D6-1E4C-925D-1E14AFE925A5}" presName="accentRepeatNode" presStyleLbl="solidFgAcc1" presStyleIdx="5" presStyleCnt="7"/>
      <dgm:spPr/>
    </dgm:pt>
    <dgm:pt modelId="{84A08157-02FC-8B48-BE5A-FA51866E8CC6}" type="pres">
      <dgm:prSet presAssocID="{DAA1FB88-274B-5142-93E5-BF6F41F5A361}" presName="text_7" presStyleLbl="node1" presStyleIdx="6" presStyleCnt="7">
        <dgm:presLayoutVars>
          <dgm:bulletEnabled val="1"/>
        </dgm:presLayoutVars>
      </dgm:prSet>
      <dgm:spPr/>
    </dgm:pt>
    <dgm:pt modelId="{E9D7BD5A-7DBF-DA4B-A353-854939FF054F}" type="pres">
      <dgm:prSet presAssocID="{DAA1FB88-274B-5142-93E5-BF6F41F5A361}" presName="accent_7" presStyleCnt="0"/>
      <dgm:spPr/>
    </dgm:pt>
    <dgm:pt modelId="{AA9E1016-4EFE-1240-8310-6BE28C8108A4}" type="pres">
      <dgm:prSet presAssocID="{DAA1FB88-274B-5142-93E5-BF6F41F5A361}" presName="accentRepeatNode" presStyleLbl="solidFgAcc1" presStyleIdx="6" presStyleCnt="7"/>
      <dgm:spPr/>
    </dgm:pt>
  </dgm:ptLst>
  <dgm:cxnLst>
    <dgm:cxn modelId="{D572CF03-A969-5A40-84E2-D899FB6CC009}" srcId="{46685573-CDC8-C44A-BA07-0C0CA555A340}" destId="{4FD9B000-D2DE-404E-A978-381978F2CC37}" srcOrd="4" destOrd="0" parTransId="{5260FA1C-8C49-6543-BB99-39702DAAD7A1}" sibTransId="{6DAEC089-984F-B346-A815-85115B1D3B5F}"/>
    <dgm:cxn modelId="{8BECFE0F-9B00-D846-AA78-F67CD0CCEA15}" srcId="{46685573-CDC8-C44A-BA07-0C0CA555A340}" destId="{2D12799E-DDD2-3948-9D4B-0E9C0086034E}" srcOrd="0" destOrd="0" parTransId="{0DE75096-FAFC-BE43-8CCC-C7206DA41C49}" sibTransId="{5D68B7DF-4E04-2E40-B5CF-604F93A9E261}"/>
    <dgm:cxn modelId="{3E22FB21-A6F9-1348-8159-994FA586C27C}" srcId="{46685573-CDC8-C44A-BA07-0C0CA555A340}" destId="{5A7D129D-4601-1E40-B648-30CB24B694B5}" srcOrd="1" destOrd="0" parTransId="{591F6B92-1981-6B4E-AC12-373AD0D8F55F}" sibTransId="{10433BEE-5DE6-8A4B-8168-46C60AB079F7}"/>
    <dgm:cxn modelId="{9AFF3B45-078E-6843-A50B-1A0A09DB869B}" type="presOf" srcId="{F283E04E-DD2B-B44C-A4DC-4FF1478C7E27}" destId="{F9CDE9FA-3206-3F4B-99C9-817688AC534F}" srcOrd="0" destOrd="0" presId="urn:microsoft.com/office/officeart/2008/layout/VerticalCurvedList"/>
    <dgm:cxn modelId="{477D7045-F784-7C41-81F0-BFE92A8385D2}" type="presOf" srcId="{1E061C34-34D6-1E4C-925D-1E14AFE925A5}" destId="{E672CFBE-082D-E54B-A14C-AA12C52A749F}" srcOrd="0" destOrd="0" presId="urn:microsoft.com/office/officeart/2008/layout/VerticalCurvedList"/>
    <dgm:cxn modelId="{21D5874A-93EC-F948-B4A6-3697A643682D}" type="presOf" srcId="{2D12799E-DDD2-3948-9D4B-0E9C0086034E}" destId="{72F0C350-D079-2A49-93F9-2AA51D2E612F}" srcOrd="0" destOrd="0" presId="urn:microsoft.com/office/officeart/2008/layout/VerticalCurvedList"/>
    <dgm:cxn modelId="{ABDA7250-7563-384B-9FB0-65137169264F}" srcId="{46685573-CDC8-C44A-BA07-0C0CA555A340}" destId="{DAA1FB88-274B-5142-93E5-BF6F41F5A361}" srcOrd="6" destOrd="0" parTransId="{EB31E503-0797-D54A-930F-79936B9C34F4}" sibTransId="{5685CBDA-FCF7-4B4C-BC69-C1E0A03224D2}"/>
    <dgm:cxn modelId="{706F7196-E124-4246-BEEB-BA64B5E98643}" srcId="{46685573-CDC8-C44A-BA07-0C0CA555A340}" destId="{F6239469-728F-5642-A54A-264A01DB65F9}" srcOrd="3" destOrd="0" parTransId="{D8718DA8-3CBF-1A47-AEF9-42141130A77E}" sibTransId="{39339D25-D6FE-C446-8C35-B1647F375410}"/>
    <dgm:cxn modelId="{6BCEBCA8-F4F3-7E41-998E-3B01428A27DA}" srcId="{46685573-CDC8-C44A-BA07-0C0CA555A340}" destId="{F283E04E-DD2B-B44C-A4DC-4FF1478C7E27}" srcOrd="2" destOrd="0" parTransId="{357736C9-C18F-1641-9097-9AEF8E497333}" sibTransId="{25639F25-F2E6-434B-B304-E568FC44EF2E}"/>
    <dgm:cxn modelId="{A7AB2CAC-51CB-2347-9124-BE808307F924}" type="presOf" srcId="{5D68B7DF-4E04-2E40-B5CF-604F93A9E261}" destId="{F207B7BA-BD38-114C-B3D9-5A27D1BC8139}" srcOrd="0" destOrd="0" presId="urn:microsoft.com/office/officeart/2008/layout/VerticalCurvedList"/>
    <dgm:cxn modelId="{88671BB9-5AC2-9247-BCDD-74C3D3E13072}" type="presOf" srcId="{F6239469-728F-5642-A54A-264A01DB65F9}" destId="{A22D3DE7-187D-8541-B800-369F7ACB9455}" srcOrd="0" destOrd="0" presId="urn:microsoft.com/office/officeart/2008/layout/VerticalCurvedList"/>
    <dgm:cxn modelId="{8AA134BF-B15A-C84D-9FF5-37D186A6F5F0}" type="presOf" srcId="{DAA1FB88-274B-5142-93E5-BF6F41F5A361}" destId="{84A08157-02FC-8B48-BE5A-FA51866E8CC6}" srcOrd="0" destOrd="0" presId="urn:microsoft.com/office/officeart/2008/layout/VerticalCurvedList"/>
    <dgm:cxn modelId="{260C12CF-FF6D-BA4B-A923-D2A49AB7DBF8}" type="presOf" srcId="{4FD9B000-D2DE-404E-A978-381978F2CC37}" destId="{B107E327-4924-F347-AF88-983C26C72C0B}" srcOrd="0" destOrd="0" presId="urn:microsoft.com/office/officeart/2008/layout/VerticalCurvedList"/>
    <dgm:cxn modelId="{EC986EDB-DE51-CF43-94C2-71A78BD80984}" type="presOf" srcId="{46685573-CDC8-C44A-BA07-0C0CA555A340}" destId="{38DAC552-79A0-5D4A-8082-D42F9E9DADF5}" srcOrd="0" destOrd="0" presId="urn:microsoft.com/office/officeart/2008/layout/VerticalCurvedList"/>
    <dgm:cxn modelId="{999C0BF0-90B3-0042-83C2-E87741AD6E32}" type="presOf" srcId="{5A7D129D-4601-1E40-B648-30CB24B694B5}" destId="{18079840-D7DA-A644-9851-16ACC65A6753}" srcOrd="0" destOrd="0" presId="urn:microsoft.com/office/officeart/2008/layout/VerticalCurvedList"/>
    <dgm:cxn modelId="{6AFF57F1-FED3-A44D-992B-0DD7CF15AD23}" srcId="{46685573-CDC8-C44A-BA07-0C0CA555A340}" destId="{1E061C34-34D6-1E4C-925D-1E14AFE925A5}" srcOrd="5" destOrd="0" parTransId="{2D542AA7-BFCC-2D44-A760-469BF9B9B2ED}" sibTransId="{DBA00AAE-57E6-F24F-AA02-18BB4613F991}"/>
    <dgm:cxn modelId="{D4C1E02D-E7F2-4840-94F3-8FDEBD4CD732}" type="presParOf" srcId="{38DAC552-79A0-5D4A-8082-D42F9E9DADF5}" destId="{43E9324E-1867-6845-AA24-CB2B516A12DA}" srcOrd="0" destOrd="0" presId="urn:microsoft.com/office/officeart/2008/layout/VerticalCurvedList"/>
    <dgm:cxn modelId="{474C3FB8-3461-2043-BA59-E56D786C17CE}" type="presParOf" srcId="{43E9324E-1867-6845-AA24-CB2B516A12DA}" destId="{6FE85B71-D8CF-D24F-8F53-FADB7B18E845}" srcOrd="0" destOrd="0" presId="urn:microsoft.com/office/officeart/2008/layout/VerticalCurvedList"/>
    <dgm:cxn modelId="{321ABC35-FE9E-8943-B3AD-FF48D7675E26}" type="presParOf" srcId="{6FE85B71-D8CF-D24F-8F53-FADB7B18E845}" destId="{4CE0CAAC-546B-1A41-A710-C8F9C4709AF7}" srcOrd="0" destOrd="0" presId="urn:microsoft.com/office/officeart/2008/layout/VerticalCurvedList"/>
    <dgm:cxn modelId="{89E8CD94-37B4-8C4B-BB0D-1880EF8E6C0F}" type="presParOf" srcId="{6FE85B71-D8CF-D24F-8F53-FADB7B18E845}" destId="{F207B7BA-BD38-114C-B3D9-5A27D1BC8139}" srcOrd="1" destOrd="0" presId="urn:microsoft.com/office/officeart/2008/layout/VerticalCurvedList"/>
    <dgm:cxn modelId="{6F013476-FFD4-FF4B-88D8-13FE788CA61E}" type="presParOf" srcId="{6FE85B71-D8CF-D24F-8F53-FADB7B18E845}" destId="{AADFB394-5EEE-7943-8DC8-F293C84CAB11}" srcOrd="2" destOrd="0" presId="urn:microsoft.com/office/officeart/2008/layout/VerticalCurvedList"/>
    <dgm:cxn modelId="{67084EBF-AB9D-6F4F-A11E-8175FFDC23E2}" type="presParOf" srcId="{6FE85B71-D8CF-D24F-8F53-FADB7B18E845}" destId="{B2A43D2C-888D-5B4A-A67C-7C4AAC9AE9D3}" srcOrd="3" destOrd="0" presId="urn:microsoft.com/office/officeart/2008/layout/VerticalCurvedList"/>
    <dgm:cxn modelId="{034CA360-F2E1-EB46-A52E-6AC56259C7D2}" type="presParOf" srcId="{43E9324E-1867-6845-AA24-CB2B516A12DA}" destId="{72F0C350-D079-2A49-93F9-2AA51D2E612F}" srcOrd="1" destOrd="0" presId="urn:microsoft.com/office/officeart/2008/layout/VerticalCurvedList"/>
    <dgm:cxn modelId="{C3A235F5-24B3-1246-84C0-675CC0D837A1}" type="presParOf" srcId="{43E9324E-1867-6845-AA24-CB2B516A12DA}" destId="{98B067A6-FDDA-A348-A244-4C77D9C1ACA6}" srcOrd="2" destOrd="0" presId="urn:microsoft.com/office/officeart/2008/layout/VerticalCurvedList"/>
    <dgm:cxn modelId="{EF262A53-C2B3-CC45-B19B-2F69D6970626}" type="presParOf" srcId="{98B067A6-FDDA-A348-A244-4C77D9C1ACA6}" destId="{D40987C5-C73B-5640-9E88-1C2183180FDE}" srcOrd="0" destOrd="0" presId="urn:microsoft.com/office/officeart/2008/layout/VerticalCurvedList"/>
    <dgm:cxn modelId="{7C941115-CFE8-794A-98BF-35F5A7F9F20F}" type="presParOf" srcId="{43E9324E-1867-6845-AA24-CB2B516A12DA}" destId="{18079840-D7DA-A644-9851-16ACC65A6753}" srcOrd="3" destOrd="0" presId="urn:microsoft.com/office/officeart/2008/layout/VerticalCurvedList"/>
    <dgm:cxn modelId="{A19BA5ED-F6C4-F743-9CFF-008B6D9AD3E5}" type="presParOf" srcId="{43E9324E-1867-6845-AA24-CB2B516A12DA}" destId="{74A61983-BB68-684B-A015-13D06702C859}" srcOrd="4" destOrd="0" presId="urn:microsoft.com/office/officeart/2008/layout/VerticalCurvedList"/>
    <dgm:cxn modelId="{BDE5B675-5EE8-9449-90F3-E4A7CF345B8E}" type="presParOf" srcId="{74A61983-BB68-684B-A015-13D06702C859}" destId="{EDAF496E-D078-FB41-A610-BECB512A8A84}" srcOrd="0" destOrd="0" presId="urn:microsoft.com/office/officeart/2008/layout/VerticalCurvedList"/>
    <dgm:cxn modelId="{1BF0FACB-F117-6844-A2EF-0E5260565178}" type="presParOf" srcId="{43E9324E-1867-6845-AA24-CB2B516A12DA}" destId="{F9CDE9FA-3206-3F4B-99C9-817688AC534F}" srcOrd="5" destOrd="0" presId="urn:microsoft.com/office/officeart/2008/layout/VerticalCurvedList"/>
    <dgm:cxn modelId="{24C96941-0B12-CB4E-AB57-804F17489246}" type="presParOf" srcId="{43E9324E-1867-6845-AA24-CB2B516A12DA}" destId="{969B9E51-EA3B-DD40-9050-AD23B1FA990F}" srcOrd="6" destOrd="0" presId="urn:microsoft.com/office/officeart/2008/layout/VerticalCurvedList"/>
    <dgm:cxn modelId="{7A989C0A-CAB6-6640-9A86-892698742685}" type="presParOf" srcId="{969B9E51-EA3B-DD40-9050-AD23B1FA990F}" destId="{8274D5E1-372E-D54A-8B53-5D2F3702C873}" srcOrd="0" destOrd="0" presId="urn:microsoft.com/office/officeart/2008/layout/VerticalCurvedList"/>
    <dgm:cxn modelId="{0AFD5679-C3CB-6848-90CC-6FD429DC6249}" type="presParOf" srcId="{43E9324E-1867-6845-AA24-CB2B516A12DA}" destId="{A22D3DE7-187D-8541-B800-369F7ACB9455}" srcOrd="7" destOrd="0" presId="urn:microsoft.com/office/officeart/2008/layout/VerticalCurvedList"/>
    <dgm:cxn modelId="{175EE0B5-558D-A948-94B4-874DA9DA1548}" type="presParOf" srcId="{43E9324E-1867-6845-AA24-CB2B516A12DA}" destId="{77C290E9-7F51-0848-9C5B-2A94BC27156F}" srcOrd="8" destOrd="0" presId="urn:microsoft.com/office/officeart/2008/layout/VerticalCurvedList"/>
    <dgm:cxn modelId="{E944A7D6-2BDD-624B-9077-63383015C133}" type="presParOf" srcId="{77C290E9-7F51-0848-9C5B-2A94BC27156F}" destId="{A1874BF6-8328-7C49-85BE-22B81CBCD6A5}" srcOrd="0" destOrd="0" presId="urn:microsoft.com/office/officeart/2008/layout/VerticalCurvedList"/>
    <dgm:cxn modelId="{58E0BF13-A580-D642-AC35-75A470073218}" type="presParOf" srcId="{43E9324E-1867-6845-AA24-CB2B516A12DA}" destId="{B107E327-4924-F347-AF88-983C26C72C0B}" srcOrd="9" destOrd="0" presId="urn:microsoft.com/office/officeart/2008/layout/VerticalCurvedList"/>
    <dgm:cxn modelId="{DBFA736C-BEE0-284E-B0F6-4DCAB0BAD6B9}" type="presParOf" srcId="{43E9324E-1867-6845-AA24-CB2B516A12DA}" destId="{A39447FD-E092-E04A-91CF-BE5290BC940F}" srcOrd="10" destOrd="0" presId="urn:microsoft.com/office/officeart/2008/layout/VerticalCurvedList"/>
    <dgm:cxn modelId="{5155D35B-D6E3-2046-82F9-8C594DA6DAC2}" type="presParOf" srcId="{A39447FD-E092-E04A-91CF-BE5290BC940F}" destId="{5B3C6DE5-A651-4D44-9FA7-C3DD9D5D1816}" srcOrd="0" destOrd="0" presId="urn:microsoft.com/office/officeart/2008/layout/VerticalCurvedList"/>
    <dgm:cxn modelId="{F561B135-3221-914C-BEBF-655BEB908441}" type="presParOf" srcId="{43E9324E-1867-6845-AA24-CB2B516A12DA}" destId="{E672CFBE-082D-E54B-A14C-AA12C52A749F}" srcOrd="11" destOrd="0" presId="urn:microsoft.com/office/officeart/2008/layout/VerticalCurvedList"/>
    <dgm:cxn modelId="{82D703A3-C28E-974C-BA8B-5666AABFBAC4}" type="presParOf" srcId="{43E9324E-1867-6845-AA24-CB2B516A12DA}" destId="{A7419FEC-4E68-594E-9D15-AE6895C68068}" srcOrd="12" destOrd="0" presId="urn:microsoft.com/office/officeart/2008/layout/VerticalCurvedList"/>
    <dgm:cxn modelId="{DC157E4B-6BFF-A044-818F-333728083EA8}" type="presParOf" srcId="{A7419FEC-4E68-594E-9D15-AE6895C68068}" destId="{171D9C55-7364-6542-9657-926D988A63D3}" srcOrd="0" destOrd="0" presId="urn:microsoft.com/office/officeart/2008/layout/VerticalCurvedList"/>
    <dgm:cxn modelId="{AD2F8675-4E9C-FA4B-8B77-2C5CB3FC3894}" type="presParOf" srcId="{43E9324E-1867-6845-AA24-CB2B516A12DA}" destId="{84A08157-02FC-8B48-BE5A-FA51866E8CC6}" srcOrd="13" destOrd="0" presId="urn:microsoft.com/office/officeart/2008/layout/VerticalCurvedList"/>
    <dgm:cxn modelId="{F5C36CD4-20C4-4545-AAB0-FF63BA3606C4}" type="presParOf" srcId="{43E9324E-1867-6845-AA24-CB2B516A12DA}" destId="{E9D7BD5A-7DBF-DA4B-A353-854939FF054F}" srcOrd="14" destOrd="0" presId="urn:microsoft.com/office/officeart/2008/layout/VerticalCurvedList"/>
    <dgm:cxn modelId="{B561CF1E-0AFF-9940-A670-9EC73AA807B2}" type="presParOf" srcId="{E9D7BD5A-7DBF-DA4B-A353-854939FF054F}" destId="{AA9E1016-4EFE-1240-8310-6BE28C8108A4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207B7BA-BD38-114C-B3D9-5A27D1BC8139}">
      <dsp:nvSpPr>
        <dsp:cNvPr id="0" name=""/>
        <dsp:cNvSpPr/>
      </dsp:nvSpPr>
      <dsp:spPr>
        <a:xfrm>
          <a:off x="-6122738" y="-937410"/>
          <a:ext cx="7293488" cy="7293488"/>
        </a:xfrm>
        <a:prstGeom prst="blockArc">
          <a:avLst>
            <a:gd name="adj1" fmla="val 18900000"/>
            <a:gd name="adj2" fmla="val 2700000"/>
            <a:gd name="adj3" fmla="val 296"/>
          </a:avLst>
        </a:prstGeom>
        <a:noFill/>
        <a:ln w="25400" cap="flat" cmpd="sng" algn="ctr">
          <a:solidFill>
            <a:schemeClr val="accent3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2F0C350-D079-2A49-93F9-2AA51D2E612F}">
      <dsp:nvSpPr>
        <dsp:cNvPr id="0" name=""/>
        <dsp:cNvSpPr/>
      </dsp:nvSpPr>
      <dsp:spPr>
        <a:xfrm>
          <a:off x="380119" y="246332"/>
          <a:ext cx="6541322" cy="492448"/>
        </a:xfrm>
        <a:prstGeom prst="rect">
          <a:avLst/>
        </a:prstGeom>
        <a:solidFill>
          <a:schemeClr val="accent3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0881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dirty="0">
              <a:ln/>
              <a:solidFill>
                <a:schemeClr val="tx1"/>
              </a:solidFill>
              <a:latin typeface="Helvetica" pitchFamily="2" charset="0"/>
            </a:rPr>
            <a:t>1. </a:t>
          </a:r>
          <a:r>
            <a:rPr lang="en-US" sz="1600" b="0" kern="1200" dirty="0">
              <a:ln/>
              <a:solidFill>
                <a:schemeClr val="tx1"/>
              </a:solidFill>
              <a:latin typeface="Helvetica" pitchFamily="2" charset="0"/>
              <a:ea typeface="Calibri"/>
              <a:cs typeface="Calibri"/>
              <a:sym typeface="Calibri"/>
            </a:rPr>
            <a:t>Adult, offshore, mesopelagic, seasonal &amp; diel migrant spp. (31) </a:t>
          </a:r>
          <a:endParaRPr lang="en-US" sz="1600" b="0" kern="1200" dirty="0">
            <a:ln/>
            <a:solidFill>
              <a:schemeClr val="tx1"/>
            </a:solidFill>
            <a:latin typeface="Helvetica" pitchFamily="2" charset="0"/>
          </a:endParaRPr>
        </a:p>
      </dsp:txBody>
      <dsp:txXfrm>
        <a:off x="380119" y="246332"/>
        <a:ext cx="6541322" cy="492448"/>
      </dsp:txXfrm>
    </dsp:sp>
    <dsp:sp modelId="{D40987C5-C73B-5640-9E88-1C2183180FDE}">
      <dsp:nvSpPr>
        <dsp:cNvPr id="0" name=""/>
        <dsp:cNvSpPr/>
      </dsp:nvSpPr>
      <dsp:spPr>
        <a:xfrm>
          <a:off x="72339" y="184776"/>
          <a:ext cx="615560" cy="61556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8079840-D7DA-A644-9851-16ACC65A6753}">
      <dsp:nvSpPr>
        <dsp:cNvPr id="0" name=""/>
        <dsp:cNvSpPr/>
      </dsp:nvSpPr>
      <dsp:spPr>
        <a:xfrm>
          <a:off x="826075" y="985438"/>
          <a:ext cx="6095366" cy="492448"/>
        </a:xfrm>
        <a:prstGeom prst="rect">
          <a:avLst/>
        </a:prstGeom>
        <a:solidFill>
          <a:schemeClr val="accent3">
            <a:alpha val="90000"/>
            <a:hueOff val="0"/>
            <a:satOff val="0"/>
            <a:lumOff val="0"/>
            <a:alphaOff val="-6667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0881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dirty="0">
              <a:ln/>
              <a:solidFill>
                <a:schemeClr val="tx1"/>
              </a:solidFill>
              <a:latin typeface="Helvetica" pitchFamily="2" charset="0"/>
            </a:rPr>
            <a:t>2. </a:t>
          </a:r>
          <a:r>
            <a:rPr lang="en-US" sz="1600" b="0" kern="1200" dirty="0">
              <a:ln/>
              <a:solidFill>
                <a:schemeClr val="tx1"/>
              </a:solidFill>
              <a:latin typeface="Helvetica" pitchFamily="2" charset="0"/>
              <a:cs typeface="Calibri"/>
              <a:sym typeface="Calibri"/>
            </a:rPr>
            <a:t>Mixed age, offshore mesopelagic, </a:t>
          </a:r>
          <a:r>
            <a:rPr lang="en-US" sz="1600" b="0" kern="1200" dirty="0">
              <a:ln/>
              <a:solidFill>
                <a:schemeClr val="tx1"/>
              </a:solidFill>
              <a:latin typeface="Helvetica" pitchFamily="2" charset="0"/>
              <a:ea typeface="Calibri"/>
              <a:cs typeface="Calibri"/>
              <a:sym typeface="Calibri"/>
            </a:rPr>
            <a:t>non-seasonal &amp; diel migrant </a:t>
          </a:r>
          <a:r>
            <a:rPr lang="en-US" sz="1600" b="0" kern="1200" dirty="0">
              <a:ln/>
              <a:solidFill>
                <a:schemeClr val="tx1"/>
              </a:solidFill>
              <a:latin typeface="Helvetica" pitchFamily="2" charset="0"/>
              <a:cs typeface="Calibri"/>
              <a:sym typeface="Calibri"/>
            </a:rPr>
            <a:t>spp. (36)</a:t>
          </a:r>
          <a:endParaRPr lang="en-US" sz="1600" b="0" kern="1200" dirty="0">
            <a:ln/>
            <a:solidFill>
              <a:schemeClr val="tx1"/>
            </a:solidFill>
            <a:latin typeface="Helvetica" pitchFamily="2" charset="0"/>
          </a:endParaRPr>
        </a:p>
      </dsp:txBody>
      <dsp:txXfrm>
        <a:off x="826075" y="985438"/>
        <a:ext cx="6095366" cy="492448"/>
      </dsp:txXfrm>
    </dsp:sp>
    <dsp:sp modelId="{EDAF496E-D078-FB41-A610-BECB512A8A84}">
      <dsp:nvSpPr>
        <dsp:cNvPr id="0" name=""/>
        <dsp:cNvSpPr/>
      </dsp:nvSpPr>
      <dsp:spPr>
        <a:xfrm>
          <a:off x="518295" y="923882"/>
          <a:ext cx="615560" cy="61556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alpha val="90000"/>
              <a:hueOff val="0"/>
              <a:satOff val="0"/>
              <a:lumOff val="0"/>
              <a:alphaOff val="-6667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9CDE9FA-3206-3F4B-99C9-817688AC534F}">
      <dsp:nvSpPr>
        <dsp:cNvPr id="0" name=""/>
        <dsp:cNvSpPr/>
      </dsp:nvSpPr>
      <dsp:spPr>
        <a:xfrm>
          <a:off x="1070457" y="1724003"/>
          <a:ext cx="5850984" cy="492448"/>
        </a:xfrm>
        <a:prstGeom prst="rect">
          <a:avLst/>
        </a:prstGeom>
        <a:solidFill>
          <a:schemeClr val="accent3">
            <a:alpha val="90000"/>
            <a:hueOff val="0"/>
            <a:satOff val="0"/>
            <a:lumOff val="0"/>
            <a:alphaOff val="-13333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0881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dirty="0">
              <a:ln/>
              <a:solidFill>
                <a:schemeClr val="tx1"/>
              </a:solidFill>
              <a:latin typeface="Helvetica" pitchFamily="2" charset="0"/>
            </a:rPr>
            <a:t>3. </a:t>
          </a:r>
          <a:r>
            <a:rPr lang="en-US" sz="1600" b="0" kern="1200" dirty="0">
              <a:ln/>
              <a:solidFill>
                <a:schemeClr val="tx1"/>
              </a:solidFill>
              <a:latin typeface="Helvetica" pitchFamily="2" charset="0"/>
              <a:ea typeface="Calibri"/>
              <a:cs typeface="Calibri"/>
              <a:sym typeface="Calibri"/>
            </a:rPr>
            <a:t>Mixed age, continental shelf, seasonal &amp; diel migrant spp. (24)</a:t>
          </a:r>
          <a:endParaRPr lang="en-US" sz="1600" b="0" kern="1200" dirty="0">
            <a:ln/>
            <a:solidFill>
              <a:schemeClr val="tx1"/>
            </a:solidFill>
            <a:latin typeface="Helvetica" pitchFamily="2" charset="0"/>
          </a:endParaRPr>
        </a:p>
      </dsp:txBody>
      <dsp:txXfrm>
        <a:off x="1070457" y="1724003"/>
        <a:ext cx="5850984" cy="492448"/>
      </dsp:txXfrm>
    </dsp:sp>
    <dsp:sp modelId="{8274D5E1-372E-D54A-8B53-5D2F3702C873}">
      <dsp:nvSpPr>
        <dsp:cNvPr id="0" name=""/>
        <dsp:cNvSpPr/>
      </dsp:nvSpPr>
      <dsp:spPr>
        <a:xfrm>
          <a:off x="762677" y="1662447"/>
          <a:ext cx="615560" cy="61556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alpha val="90000"/>
              <a:hueOff val="0"/>
              <a:satOff val="0"/>
              <a:lumOff val="0"/>
              <a:alphaOff val="-13333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22D3DE7-187D-8541-B800-369F7ACB9455}">
      <dsp:nvSpPr>
        <dsp:cNvPr id="0" name=""/>
        <dsp:cNvSpPr/>
      </dsp:nvSpPr>
      <dsp:spPr>
        <a:xfrm>
          <a:off x="1148486" y="2463109"/>
          <a:ext cx="5772955" cy="492448"/>
        </a:xfrm>
        <a:prstGeom prst="rect">
          <a:avLst/>
        </a:prstGeom>
        <a:solidFill>
          <a:schemeClr val="accent3">
            <a:alpha val="90000"/>
            <a:hueOff val="0"/>
            <a:satOff val="0"/>
            <a:lumOff val="0"/>
            <a:alphaOff val="-2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0881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dirty="0">
              <a:ln/>
              <a:solidFill>
                <a:schemeClr val="tx1"/>
              </a:solidFill>
              <a:latin typeface="Helvetica" pitchFamily="2" charset="0"/>
            </a:rPr>
            <a:t>4. </a:t>
          </a:r>
          <a:r>
            <a:rPr lang="en-US" sz="1600" b="0" kern="1200" dirty="0">
              <a:ln/>
              <a:solidFill>
                <a:schemeClr val="tx1"/>
              </a:solidFill>
              <a:latin typeface="Helvetica" pitchFamily="2" charset="0"/>
              <a:ea typeface="Calibri"/>
              <a:cs typeface="Calibri"/>
              <a:sym typeface="Calibri"/>
            </a:rPr>
            <a:t>Juvenile, coast &amp; shelf seasonal &amp; non-diel migrant spp. (21)</a:t>
          </a:r>
          <a:endParaRPr lang="en-US" sz="1600" b="0" kern="1200" dirty="0">
            <a:ln/>
            <a:solidFill>
              <a:schemeClr val="tx1"/>
            </a:solidFill>
            <a:latin typeface="Helvetica" pitchFamily="2" charset="0"/>
          </a:endParaRPr>
        </a:p>
      </dsp:txBody>
      <dsp:txXfrm>
        <a:off x="1148486" y="2463109"/>
        <a:ext cx="5772955" cy="492448"/>
      </dsp:txXfrm>
    </dsp:sp>
    <dsp:sp modelId="{A1874BF6-8328-7C49-85BE-22B81CBCD6A5}">
      <dsp:nvSpPr>
        <dsp:cNvPr id="0" name=""/>
        <dsp:cNvSpPr/>
      </dsp:nvSpPr>
      <dsp:spPr>
        <a:xfrm>
          <a:off x="840706" y="2401553"/>
          <a:ext cx="615560" cy="61556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alpha val="90000"/>
              <a:hueOff val="0"/>
              <a:satOff val="0"/>
              <a:lumOff val="0"/>
              <a:alphaOff val="-2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107E327-4924-F347-AF88-983C26C72C0B}">
      <dsp:nvSpPr>
        <dsp:cNvPr id="0" name=""/>
        <dsp:cNvSpPr/>
      </dsp:nvSpPr>
      <dsp:spPr>
        <a:xfrm>
          <a:off x="1070457" y="3202215"/>
          <a:ext cx="5850984" cy="492448"/>
        </a:xfrm>
        <a:prstGeom prst="rect">
          <a:avLst/>
        </a:prstGeom>
        <a:solidFill>
          <a:schemeClr val="accent3">
            <a:alpha val="90000"/>
            <a:hueOff val="0"/>
            <a:satOff val="0"/>
            <a:lumOff val="0"/>
            <a:alphaOff val="-26667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0881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dirty="0">
              <a:ln/>
              <a:solidFill>
                <a:schemeClr val="tx1"/>
              </a:solidFill>
              <a:latin typeface="Helvetica" pitchFamily="2" charset="0"/>
            </a:rPr>
            <a:t>5. </a:t>
          </a:r>
          <a:r>
            <a:rPr lang="en-US" sz="1600" b="0" kern="1200" dirty="0">
              <a:ln/>
              <a:solidFill>
                <a:schemeClr val="tx1"/>
              </a:solidFill>
              <a:latin typeface="Helvetica" pitchFamily="2" charset="0"/>
              <a:ea typeface="Calibri"/>
              <a:cs typeface="Calibri"/>
              <a:sym typeface="Calibri"/>
            </a:rPr>
            <a:t>Juvenile offshore, mesopelagic, seasonal &amp; diel migrant spp. (8)</a:t>
          </a:r>
          <a:endParaRPr lang="en-US" sz="1600" b="0" kern="1200" dirty="0">
            <a:ln/>
            <a:solidFill>
              <a:schemeClr val="tx1"/>
            </a:solidFill>
            <a:latin typeface="Helvetica" pitchFamily="2" charset="0"/>
          </a:endParaRPr>
        </a:p>
      </dsp:txBody>
      <dsp:txXfrm>
        <a:off x="1070457" y="3202215"/>
        <a:ext cx="5850984" cy="492448"/>
      </dsp:txXfrm>
    </dsp:sp>
    <dsp:sp modelId="{5B3C6DE5-A651-4D44-9FA7-C3DD9D5D1816}">
      <dsp:nvSpPr>
        <dsp:cNvPr id="0" name=""/>
        <dsp:cNvSpPr/>
      </dsp:nvSpPr>
      <dsp:spPr>
        <a:xfrm>
          <a:off x="762677" y="3140659"/>
          <a:ext cx="615560" cy="61556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alpha val="90000"/>
              <a:hueOff val="0"/>
              <a:satOff val="0"/>
              <a:lumOff val="0"/>
              <a:alphaOff val="-26667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672CFBE-082D-E54B-A14C-AA12C52A749F}">
      <dsp:nvSpPr>
        <dsp:cNvPr id="0" name=""/>
        <dsp:cNvSpPr/>
      </dsp:nvSpPr>
      <dsp:spPr>
        <a:xfrm>
          <a:off x="826075" y="3940779"/>
          <a:ext cx="6095366" cy="492448"/>
        </a:xfrm>
        <a:prstGeom prst="rect">
          <a:avLst/>
        </a:prstGeom>
        <a:solidFill>
          <a:schemeClr val="accent3">
            <a:alpha val="90000"/>
            <a:hueOff val="0"/>
            <a:satOff val="0"/>
            <a:lumOff val="0"/>
            <a:alphaOff val="-33333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0881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dirty="0">
              <a:ln/>
              <a:solidFill>
                <a:schemeClr val="tx1"/>
              </a:solidFill>
              <a:latin typeface="Helvetica" pitchFamily="2" charset="0"/>
            </a:rPr>
            <a:t>6. </a:t>
          </a:r>
          <a:r>
            <a:rPr lang="en-US" sz="1600" b="0" kern="1200" dirty="0">
              <a:ln/>
              <a:solidFill>
                <a:schemeClr val="tx1"/>
              </a:solidFill>
              <a:latin typeface="Helvetica" pitchFamily="2" charset="0"/>
              <a:ea typeface="Calibri"/>
              <a:cs typeface="Calibri"/>
              <a:sym typeface="Calibri"/>
            </a:rPr>
            <a:t>Juvenile offshore to coastal, epipelagic, seasonal &amp; diel migrant spp. (21)</a:t>
          </a:r>
          <a:endParaRPr lang="en-US" sz="1600" b="0" kern="1200" dirty="0">
            <a:ln/>
            <a:solidFill>
              <a:schemeClr val="tx1"/>
            </a:solidFill>
            <a:latin typeface="Helvetica" pitchFamily="2" charset="0"/>
          </a:endParaRPr>
        </a:p>
      </dsp:txBody>
      <dsp:txXfrm>
        <a:off x="826075" y="3940779"/>
        <a:ext cx="6095366" cy="492448"/>
      </dsp:txXfrm>
    </dsp:sp>
    <dsp:sp modelId="{171D9C55-7364-6542-9657-926D988A63D3}">
      <dsp:nvSpPr>
        <dsp:cNvPr id="0" name=""/>
        <dsp:cNvSpPr/>
      </dsp:nvSpPr>
      <dsp:spPr>
        <a:xfrm>
          <a:off x="518295" y="3879223"/>
          <a:ext cx="615560" cy="61556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alpha val="90000"/>
              <a:hueOff val="0"/>
              <a:satOff val="0"/>
              <a:lumOff val="0"/>
              <a:alphaOff val="-33333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4A08157-02FC-8B48-BE5A-FA51866E8CC6}">
      <dsp:nvSpPr>
        <dsp:cNvPr id="0" name=""/>
        <dsp:cNvSpPr/>
      </dsp:nvSpPr>
      <dsp:spPr>
        <a:xfrm>
          <a:off x="380119" y="4679885"/>
          <a:ext cx="6541322" cy="492448"/>
        </a:xfrm>
        <a:prstGeom prst="rect">
          <a:avLst/>
        </a:prstGeom>
        <a:solidFill>
          <a:schemeClr val="accent3">
            <a:alpha val="90000"/>
            <a:hueOff val="0"/>
            <a:satOff val="0"/>
            <a:lumOff val="0"/>
            <a:alphaOff val="-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0881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dirty="0">
              <a:ln/>
              <a:solidFill>
                <a:schemeClr val="tx1"/>
              </a:solidFill>
              <a:latin typeface="Helvetica" pitchFamily="2" charset="0"/>
            </a:rPr>
            <a:t>7. </a:t>
          </a:r>
          <a:r>
            <a:rPr lang="en-US" sz="1600" b="0" kern="1200" dirty="0">
              <a:ln/>
              <a:solidFill>
                <a:schemeClr val="tx1"/>
              </a:solidFill>
              <a:latin typeface="Helvetica" pitchFamily="2" charset="0"/>
              <a:ea typeface="Calibri"/>
              <a:cs typeface="Calibri"/>
              <a:sym typeface="Calibri"/>
            </a:rPr>
            <a:t>Mixed coastal &amp; shelf, non-seasonal &amp; non-diel migrant spp. (13)</a:t>
          </a:r>
          <a:endParaRPr lang="en-US" sz="1600" b="0" kern="1200" dirty="0">
            <a:ln/>
            <a:solidFill>
              <a:schemeClr val="tx1"/>
            </a:solidFill>
            <a:latin typeface="Helvetica" pitchFamily="2" charset="0"/>
          </a:endParaRPr>
        </a:p>
      </dsp:txBody>
      <dsp:txXfrm>
        <a:off x="380119" y="4679885"/>
        <a:ext cx="6541322" cy="492448"/>
      </dsp:txXfrm>
    </dsp:sp>
    <dsp:sp modelId="{AA9E1016-4EFE-1240-8310-6BE28C8108A4}">
      <dsp:nvSpPr>
        <dsp:cNvPr id="0" name=""/>
        <dsp:cNvSpPr/>
      </dsp:nvSpPr>
      <dsp:spPr>
        <a:xfrm>
          <a:off x="72339" y="4618329"/>
          <a:ext cx="615560" cy="61556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alpha val="90000"/>
              <a:hueOff val="0"/>
              <a:satOff val="0"/>
              <a:lumOff val="0"/>
              <a:alphaOff val="-4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32D339-BA02-B940-9AEC-0178878ABA05}">
      <dsp:nvSpPr>
        <dsp:cNvPr id="0" name=""/>
        <dsp:cNvSpPr/>
      </dsp:nvSpPr>
      <dsp:spPr>
        <a:xfrm rot="10800000">
          <a:off x="1675954" y="1434"/>
          <a:ext cx="6042327" cy="616058"/>
        </a:xfrm>
        <a:prstGeom prst="homePlate">
          <a:avLst/>
        </a:prstGeom>
        <a:solidFill>
          <a:schemeClr val="accent3">
            <a:shade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1665" tIns="60960" rIns="113792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dirty="0">
              <a:solidFill>
                <a:schemeClr val="tx1"/>
              </a:solidFill>
              <a:latin typeface="Helvetica" pitchFamily="2" charset="0"/>
            </a:rPr>
            <a:t>1. </a:t>
          </a:r>
          <a:r>
            <a:rPr lang="en-US" sz="1600" b="0" kern="1200" dirty="0">
              <a:solidFill>
                <a:schemeClr val="tx1"/>
              </a:solidFill>
              <a:latin typeface="Helvetica" pitchFamily="2" charset="0"/>
              <a:ea typeface="Calibri"/>
              <a:cs typeface="Calibri"/>
              <a:sym typeface="Calibri"/>
            </a:rPr>
            <a:t>Adult, offshore, mesopelagic, seasonal &amp; diel spp. </a:t>
          </a:r>
          <a:endParaRPr lang="en-US" sz="1600" b="0" kern="1200" dirty="0">
            <a:solidFill>
              <a:schemeClr val="tx1"/>
            </a:solidFill>
            <a:latin typeface="Helvetica" pitchFamily="2" charset="0"/>
          </a:endParaRPr>
        </a:p>
      </dsp:txBody>
      <dsp:txXfrm rot="10800000">
        <a:off x="1829968" y="1434"/>
        <a:ext cx="5888313" cy="616058"/>
      </dsp:txXfrm>
    </dsp:sp>
    <dsp:sp modelId="{9167FBE1-DCC8-B54F-BC5B-648BCB9D9A60}">
      <dsp:nvSpPr>
        <dsp:cNvPr id="0" name=""/>
        <dsp:cNvSpPr/>
      </dsp:nvSpPr>
      <dsp:spPr>
        <a:xfrm>
          <a:off x="1367925" y="1434"/>
          <a:ext cx="616058" cy="616058"/>
        </a:xfrm>
        <a:prstGeom prst="ellipse">
          <a:avLst/>
        </a:prstGeom>
        <a:solidFill>
          <a:schemeClr val="accent3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916C96C-0D15-CD42-A42A-4746642A17EE}">
      <dsp:nvSpPr>
        <dsp:cNvPr id="0" name=""/>
        <dsp:cNvSpPr/>
      </dsp:nvSpPr>
      <dsp:spPr>
        <a:xfrm rot="10800000">
          <a:off x="1675954" y="801390"/>
          <a:ext cx="6042327" cy="616058"/>
        </a:xfrm>
        <a:prstGeom prst="homePlate">
          <a:avLst/>
        </a:prstGeom>
        <a:solidFill>
          <a:schemeClr val="accent3">
            <a:shade val="80000"/>
            <a:hueOff val="0"/>
            <a:satOff val="0"/>
            <a:lumOff val="318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1665" tIns="60960" rIns="113792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dirty="0">
              <a:solidFill>
                <a:schemeClr val="tx1"/>
              </a:solidFill>
              <a:latin typeface="Helvetica" pitchFamily="2" charset="0"/>
            </a:rPr>
            <a:t>2. </a:t>
          </a:r>
          <a:r>
            <a:rPr lang="en-US" sz="1600" b="0" kern="1200" dirty="0">
              <a:solidFill>
                <a:schemeClr val="tx1"/>
              </a:solidFill>
              <a:latin typeface="Helvetica" pitchFamily="2" charset="0"/>
              <a:cs typeface="Calibri"/>
              <a:sym typeface="Calibri"/>
            </a:rPr>
            <a:t>Mixed, offshore mesopelagic, </a:t>
          </a:r>
          <a:r>
            <a:rPr lang="en-US" sz="1600" b="0" kern="1200" dirty="0">
              <a:solidFill>
                <a:schemeClr val="tx1"/>
              </a:solidFill>
              <a:latin typeface="Helvetica" pitchFamily="2" charset="0"/>
              <a:ea typeface="Calibri"/>
              <a:cs typeface="Calibri"/>
              <a:sym typeface="Calibri"/>
            </a:rPr>
            <a:t>non-seasonal &amp; diel </a:t>
          </a:r>
          <a:r>
            <a:rPr lang="en-US" sz="1600" b="0" kern="1200" dirty="0">
              <a:solidFill>
                <a:schemeClr val="tx1"/>
              </a:solidFill>
              <a:latin typeface="Helvetica" pitchFamily="2" charset="0"/>
              <a:cs typeface="Calibri"/>
              <a:sym typeface="Calibri"/>
            </a:rPr>
            <a:t>spp.</a:t>
          </a:r>
          <a:endParaRPr lang="en-US" sz="1600" b="0" kern="1200" dirty="0">
            <a:solidFill>
              <a:schemeClr val="tx1"/>
            </a:solidFill>
            <a:latin typeface="Helvetica" pitchFamily="2" charset="0"/>
          </a:endParaRPr>
        </a:p>
      </dsp:txBody>
      <dsp:txXfrm rot="10800000">
        <a:off x="1829968" y="801390"/>
        <a:ext cx="5888313" cy="616058"/>
      </dsp:txXfrm>
    </dsp:sp>
    <dsp:sp modelId="{1E5EDB90-6D38-6441-BF1F-1BFD9A80F428}">
      <dsp:nvSpPr>
        <dsp:cNvPr id="0" name=""/>
        <dsp:cNvSpPr/>
      </dsp:nvSpPr>
      <dsp:spPr>
        <a:xfrm>
          <a:off x="1367925" y="801390"/>
          <a:ext cx="616058" cy="616058"/>
        </a:xfrm>
        <a:prstGeom prst="ellipse">
          <a:avLst/>
        </a:prstGeom>
        <a:solidFill>
          <a:schemeClr val="accent3">
            <a:tint val="50000"/>
            <a:hueOff val="0"/>
            <a:satOff val="0"/>
            <a:lumOff val="158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FF0FDA4-E171-0748-81EF-014BB25A6497}">
      <dsp:nvSpPr>
        <dsp:cNvPr id="0" name=""/>
        <dsp:cNvSpPr/>
      </dsp:nvSpPr>
      <dsp:spPr>
        <a:xfrm rot="10800000">
          <a:off x="1675954" y="1601347"/>
          <a:ext cx="6042327" cy="616058"/>
        </a:xfrm>
        <a:prstGeom prst="homePlate">
          <a:avLst/>
        </a:prstGeom>
        <a:solidFill>
          <a:schemeClr val="accent3">
            <a:shade val="80000"/>
            <a:hueOff val="0"/>
            <a:satOff val="0"/>
            <a:lumOff val="636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1665" tIns="60960" rIns="113792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dirty="0">
              <a:solidFill>
                <a:schemeClr val="tx1"/>
              </a:solidFill>
              <a:latin typeface="Helvetica" pitchFamily="2" charset="0"/>
            </a:rPr>
            <a:t>3. </a:t>
          </a:r>
          <a:r>
            <a:rPr lang="en-US" sz="1600" b="0" kern="1200" dirty="0">
              <a:solidFill>
                <a:schemeClr val="tx1"/>
              </a:solidFill>
              <a:latin typeface="Helvetica" pitchFamily="2" charset="0"/>
              <a:ea typeface="Calibri"/>
              <a:cs typeface="Calibri"/>
              <a:sym typeface="Calibri"/>
            </a:rPr>
            <a:t>Mixed, continental shelf, seasonal &amp; diel migrant spp.</a:t>
          </a:r>
          <a:endParaRPr lang="en-US" sz="1600" b="0" kern="1200" dirty="0">
            <a:solidFill>
              <a:schemeClr val="tx1"/>
            </a:solidFill>
            <a:latin typeface="Helvetica" pitchFamily="2" charset="0"/>
          </a:endParaRPr>
        </a:p>
      </dsp:txBody>
      <dsp:txXfrm rot="10800000">
        <a:off x="1829968" y="1601347"/>
        <a:ext cx="5888313" cy="616058"/>
      </dsp:txXfrm>
    </dsp:sp>
    <dsp:sp modelId="{C3ABA010-C46B-5B49-AEDC-5BFBDA48102D}">
      <dsp:nvSpPr>
        <dsp:cNvPr id="0" name=""/>
        <dsp:cNvSpPr/>
      </dsp:nvSpPr>
      <dsp:spPr>
        <a:xfrm>
          <a:off x="1367925" y="1601347"/>
          <a:ext cx="616058" cy="616058"/>
        </a:xfrm>
        <a:prstGeom prst="ellipse">
          <a:avLst/>
        </a:prstGeom>
        <a:solidFill>
          <a:schemeClr val="accent3">
            <a:tint val="50000"/>
            <a:hueOff val="0"/>
            <a:satOff val="0"/>
            <a:lumOff val="317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FD253E4-0DAC-AC4F-B6E4-F36E0F8D66BC}">
      <dsp:nvSpPr>
        <dsp:cNvPr id="0" name=""/>
        <dsp:cNvSpPr/>
      </dsp:nvSpPr>
      <dsp:spPr>
        <a:xfrm rot="10800000">
          <a:off x="1675954" y="2401304"/>
          <a:ext cx="6042327" cy="616058"/>
        </a:xfrm>
        <a:prstGeom prst="homePlate">
          <a:avLst/>
        </a:prstGeom>
        <a:solidFill>
          <a:schemeClr val="accent3">
            <a:shade val="80000"/>
            <a:hueOff val="0"/>
            <a:satOff val="0"/>
            <a:lumOff val="954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1665" tIns="60960" rIns="113792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dirty="0">
              <a:solidFill>
                <a:schemeClr val="tx1"/>
              </a:solidFill>
              <a:latin typeface="Helvetica" pitchFamily="2" charset="0"/>
            </a:rPr>
            <a:t>4. </a:t>
          </a:r>
          <a:r>
            <a:rPr lang="en-US" sz="1600" b="0" kern="1200" dirty="0">
              <a:solidFill>
                <a:schemeClr val="tx1"/>
              </a:solidFill>
              <a:latin typeface="Helvetica" pitchFamily="2" charset="0"/>
              <a:ea typeface="Calibri"/>
              <a:cs typeface="Calibri"/>
              <a:sym typeface="Calibri"/>
            </a:rPr>
            <a:t>Juvenile, coast &amp; shelf seasonal &amp; non-diel spp.</a:t>
          </a:r>
          <a:endParaRPr lang="en-US" sz="1600" b="0" kern="1200" dirty="0">
            <a:solidFill>
              <a:schemeClr val="tx1"/>
            </a:solidFill>
            <a:latin typeface="Helvetica" pitchFamily="2" charset="0"/>
          </a:endParaRPr>
        </a:p>
      </dsp:txBody>
      <dsp:txXfrm rot="10800000">
        <a:off x="1829968" y="2401304"/>
        <a:ext cx="5888313" cy="616058"/>
      </dsp:txXfrm>
    </dsp:sp>
    <dsp:sp modelId="{EC956C70-1C50-AE40-A8C8-A8148765173A}">
      <dsp:nvSpPr>
        <dsp:cNvPr id="0" name=""/>
        <dsp:cNvSpPr/>
      </dsp:nvSpPr>
      <dsp:spPr>
        <a:xfrm>
          <a:off x="1367925" y="2401304"/>
          <a:ext cx="616058" cy="616058"/>
        </a:xfrm>
        <a:prstGeom prst="ellipse">
          <a:avLst/>
        </a:prstGeom>
        <a:solidFill>
          <a:schemeClr val="accent3">
            <a:tint val="50000"/>
            <a:hueOff val="0"/>
            <a:satOff val="0"/>
            <a:lumOff val="475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CF4B699-2EB4-6147-8BE1-233A4184E98C}">
      <dsp:nvSpPr>
        <dsp:cNvPr id="0" name=""/>
        <dsp:cNvSpPr/>
      </dsp:nvSpPr>
      <dsp:spPr>
        <a:xfrm rot="10800000">
          <a:off x="1675954" y="3201260"/>
          <a:ext cx="6042327" cy="616058"/>
        </a:xfrm>
        <a:prstGeom prst="homePlate">
          <a:avLst/>
        </a:prstGeom>
        <a:solidFill>
          <a:schemeClr val="accent3">
            <a:shade val="80000"/>
            <a:hueOff val="0"/>
            <a:satOff val="0"/>
            <a:lumOff val="1272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1665" tIns="60960" rIns="113792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dirty="0">
              <a:solidFill>
                <a:schemeClr val="tx1"/>
              </a:solidFill>
              <a:latin typeface="Helvetica" pitchFamily="2" charset="0"/>
            </a:rPr>
            <a:t>5. </a:t>
          </a:r>
          <a:r>
            <a:rPr lang="en-US" sz="1600" b="0" kern="1200" dirty="0">
              <a:solidFill>
                <a:schemeClr val="tx1"/>
              </a:solidFill>
              <a:latin typeface="Helvetica" pitchFamily="2" charset="0"/>
              <a:ea typeface="Calibri"/>
              <a:cs typeface="Calibri"/>
              <a:sym typeface="Calibri"/>
            </a:rPr>
            <a:t>Juvenile offshore, mesopelagic, seasonal &amp; diel spp.</a:t>
          </a:r>
          <a:endParaRPr lang="en-US" sz="1600" b="0" kern="1200" dirty="0">
            <a:solidFill>
              <a:schemeClr val="tx1"/>
            </a:solidFill>
            <a:latin typeface="Helvetica" pitchFamily="2" charset="0"/>
          </a:endParaRPr>
        </a:p>
      </dsp:txBody>
      <dsp:txXfrm rot="10800000">
        <a:off x="1829968" y="3201260"/>
        <a:ext cx="5888313" cy="616058"/>
      </dsp:txXfrm>
    </dsp:sp>
    <dsp:sp modelId="{78964CA4-2799-7541-8FB8-2983597960ED}">
      <dsp:nvSpPr>
        <dsp:cNvPr id="0" name=""/>
        <dsp:cNvSpPr/>
      </dsp:nvSpPr>
      <dsp:spPr>
        <a:xfrm>
          <a:off x="1367925" y="3201260"/>
          <a:ext cx="616058" cy="616058"/>
        </a:xfrm>
        <a:prstGeom prst="ellipse">
          <a:avLst/>
        </a:prstGeom>
        <a:solidFill>
          <a:schemeClr val="accent3">
            <a:tint val="50000"/>
            <a:hueOff val="0"/>
            <a:satOff val="0"/>
            <a:lumOff val="634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B43990C-8A82-A04A-9174-321C26B5D5F9}">
      <dsp:nvSpPr>
        <dsp:cNvPr id="0" name=""/>
        <dsp:cNvSpPr/>
      </dsp:nvSpPr>
      <dsp:spPr>
        <a:xfrm rot="10800000">
          <a:off x="1675954" y="4001217"/>
          <a:ext cx="6042327" cy="616058"/>
        </a:xfrm>
        <a:prstGeom prst="homePlate">
          <a:avLst/>
        </a:prstGeom>
        <a:solidFill>
          <a:schemeClr val="accent3">
            <a:shade val="80000"/>
            <a:hueOff val="0"/>
            <a:satOff val="0"/>
            <a:lumOff val="1591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1665" tIns="60960" rIns="113792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dirty="0">
              <a:solidFill>
                <a:schemeClr val="tx1"/>
              </a:solidFill>
              <a:latin typeface="Helvetica" pitchFamily="2" charset="0"/>
            </a:rPr>
            <a:t>6. </a:t>
          </a:r>
          <a:r>
            <a:rPr lang="en-US" sz="1600" b="0" kern="1200" dirty="0">
              <a:solidFill>
                <a:schemeClr val="tx1"/>
              </a:solidFill>
              <a:latin typeface="Helvetica" pitchFamily="2" charset="0"/>
              <a:ea typeface="Calibri"/>
              <a:cs typeface="Calibri"/>
              <a:sym typeface="Calibri"/>
            </a:rPr>
            <a:t>Juvenile offshore to coastal, epipelagic, seasonal &amp; diel spp. </a:t>
          </a:r>
          <a:endParaRPr lang="en-US" sz="1600" b="0" kern="1200" dirty="0">
            <a:solidFill>
              <a:schemeClr val="tx1"/>
            </a:solidFill>
            <a:latin typeface="Helvetica" pitchFamily="2" charset="0"/>
          </a:endParaRPr>
        </a:p>
      </dsp:txBody>
      <dsp:txXfrm rot="10800000">
        <a:off x="1829968" y="4001217"/>
        <a:ext cx="5888313" cy="616058"/>
      </dsp:txXfrm>
    </dsp:sp>
    <dsp:sp modelId="{8BDACCC6-BCE6-F14F-AE20-B5D02B227737}">
      <dsp:nvSpPr>
        <dsp:cNvPr id="0" name=""/>
        <dsp:cNvSpPr/>
      </dsp:nvSpPr>
      <dsp:spPr>
        <a:xfrm>
          <a:off x="1367925" y="4001217"/>
          <a:ext cx="616058" cy="616058"/>
        </a:xfrm>
        <a:prstGeom prst="ellipse">
          <a:avLst/>
        </a:prstGeom>
        <a:solidFill>
          <a:schemeClr val="accent3">
            <a:tint val="50000"/>
            <a:hueOff val="0"/>
            <a:satOff val="0"/>
            <a:lumOff val="793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29A8E60-196B-0D41-A025-FB5D3FB72F74}">
      <dsp:nvSpPr>
        <dsp:cNvPr id="0" name=""/>
        <dsp:cNvSpPr/>
      </dsp:nvSpPr>
      <dsp:spPr>
        <a:xfrm rot="10800000">
          <a:off x="1675954" y="4801174"/>
          <a:ext cx="6042327" cy="616058"/>
        </a:xfrm>
        <a:prstGeom prst="homePlate">
          <a:avLst/>
        </a:prstGeom>
        <a:solidFill>
          <a:schemeClr val="accent3">
            <a:shade val="80000"/>
            <a:hueOff val="0"/>
            <a:satOff val="0"/>
            <a:lumOff val="1909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1665" tIns="60960" rIns="113792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dirty="0">
              <a:solidFill>
                <a:schemeClr val="tx1"/>
              </a:solidFill>
              <a:latin typeface="Helvetica" pitchFamily="2" charset="0"/>
            </a:rPr>
            <a:t>7. </a:t>
          </a:r>
          <a:r>
            <a:rPr lang="en-US" sz="1600" b="0" kern="1200" dirty="0">
              <a:solidFill>
                <a:schemeClr val="tx1"/>
              </a:solidFill>
              <a:latin typeface="Helvetica" pitchFamily="2" charset="0"/>
              <a:ea typeface="Calibri"/>
              <a:cs typeface="Calibri"/>
              <a:sym typeface="Calibri"/>
            </a:rPr>
            <a:t>Mixed coastal &amp; shelf, non-seasonal &amp; non-diel spp.</a:t>
          </a:r>
          <a:endParaRPr lang="en-US" sz="1600" b="0" kern="1200" dirty="0">
            <a:solidFill>
              <a:schemeClr val="tx1"/>
            </a:solidFill>
            <a:latin typeface="Helvetica" pitchFamily="2" charset="0"/>
          </a:endParaRPr>
        </a:p>
      </dsp:txBody>
      <dsp:txXfrm rot="10800000">
        <a:off x="1829968" y="4801174"/>
        <a:ext cx="5888313" cy="616058"/>
      </dsp:txXfrm>
    </dsp:sp>
    <dsp:sp modelId="{D764A513-540D-B842-BCB6-1DF900FEC060}">
      <dsp:nvSpPr>
        <dsp:cNvPr id="0" name=""/>
        <dsp:cNvSpPr/>
      </dsp:nvSpPr>
      <dsp:spPr>
        <a:xfrm>
          <a:off x="1367925" y="4801174"/>
          <a:ext cx="616058" cy="616058"/>
        </a:xfrm>
        <a:prstGeom prst="ellipse">
          <a:avLst/>
        </a:prstGeom>
        <a:solidFill>
          <a:schemeClr val="accent3">
            <a:tint val="50000"/>
            <a:hueOff val="0"/>
            <a:satOff val="0"/>
            <a:lumOff val="951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207B7BA-BD38-114C-B3D9-5A27D1BC8139}">
      <dsp:nvSpPr>
        <dsp:cNvPr id="0" name=""/>
        <dsp:cNvSpPr/>
      </dsp:nvSpPr>
      <dsp:spPr>
        <a:xfrm>
          <a:off x="-6122738" y="-937410"/>
          <a:ext cx="7293488" cy="7293488"/>
        </a:xfrm>
        <a:prstGeom prst="blockArc">
          <a:avLst>
            <a:gd name="adj1" fmla="val 18900000"/>
            <a:gd name="adj2" fmla="val 2700000"/>
            <a:gd name="adj3" fmla="val 296"/>
          </a:avLst>
        </a:prstGeom>
        <a:noFill/>
        <a:ln w="25400" cap="flat" cmpd="sng" algn="ctr">
          <a:solidFill>
            <a:schemeClr val="accent3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2F0C350-D079-2A49-93F9-2AA51D2E612F}">
      <dsp:nvSpPr>
        <dsp:cNvPr id="0" name=""/>
        <dsp:cNvSpPr/>
      </dsp:nvSpPr>
      <dsp:spPr>
        <a:xfrm>
          <a:off x="380119" y="246332"/>
          <a:ext cx="6541322" cy="492448"/>
        </a:xfrm>
        <a:prstGeom prst="rect">
          <a:avLst/>
        </a:prstGeom>
        <a:solidFill>
          <a:schemeClr val="accent3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0881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dirty="0">
              <a:ln/>
              <a:solidFill>
                <a:schemeClr val="tx1"/>
              </a:solidFill>
              <a:latin typeface="Helvetica" pitchFamily="2" charset="0"/>
            </a:rPr>
            <a:t>1. </a:t>
          </a:r>
          <a:r>
            <a:rPr lang="en-US" sz="1600" b="0" kern="1200" dirty="0">
              <a:ln/>
              <a:solidFill>
                <a:schemeClr val="tx1"/>
              </a:solidFill>
              <a:latin typeface="Helvetica" pitchFamily="2" charset="0"/>
              <a:ea typeface="Calibri"/>
              <a:cs typeface="Calibri"/>
              <a:sym typeface="Calibri"/>
            </a:rPr>
            <a:t>Adult, offshore, mesopelagic, seasonal &amp; diel migrant spp. </a:t>
          </a:r>
          <a:r>
            <a:rPr lang="en-US" sz="1600" b="0" kern="1200">
              <a:ln/>
              <a:solidFill>
                <a:schemeClr val="tx1"/>
              </a:solidFill>
              <a:latin typeface="Helvetica" pitchFamily="2" charset="0"/>
              <a:ea typeface="Calibri"/>
              <a:cs typeface="Calibri"/>
              <a:sym typeface="Calibri"/>
            </a:rPr>
            <a:t>(40) </a:t>
          </a:r>
          <a:endParaRPr lang="en-US" sz="1600" b="0" kern="1200" dirty="0">
            <a:ln/>
            <a:solidFill>
              <a:schemeClr val="tx1"/>
            </a:solidFill>
            <a:latin typeface="Helvetica" pitchFamily="2" charset="0"/>
          </a:endParaRPr>
        </a:p>
      </dsp:txBody>
      <dsp:txXfrm>
        <a:off x="380119" y="246332"/>
        <a:ext cx="6541322" cy="492448"/>
      </dsp:txXfrm>
    </dsp:sp>
    <dsp:sp modelId="{D40987C5-C73B-5640-9E88-1C2183180FDE}">
      <dsp:nvSpPr>
        <dsp:cNvPr id="0" name=""/>
        <dsp:cNvSpPr/>
      </dsp:nvSpPr>
      <dsp:spPr>
        <a:xfrm>
          <a:off x="72339" y="184776"/>
          <a:ext cx="615560" cy="61556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8079840-D7DA-A644-9851-16ACC65A6753}">
      <dsp:nvSpPr>
        <dsp:cNvPr id="0" name=""/>
        <dsp:cNvSpPr/>
      </dsp:nvSpPr>
      <dsp:spPr>
        <a:xfrm>
          <a:off x="826075" y="985438"/>
          <a:ext cx="6095366" cy="492448"/>
        </a:xfrm>
        <a:prstGeom prst="rect">
          <a:avLst/>
        </a:prstGeom>
        <a:solidFill>
          <a:schemeClr val="accent3">
            <a:alpha val="90000"/>
            <a:hueOff val="0"/>
            <a:satOff val="0"/>
            <a:lumOff val="0"/>
            <a:alphaOff val="-6667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0881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dirty="0">
              <a:ln/>
              <a:solidFill>
                <a:schemeClr val="tx1"/>
              </a:solidFill>
              <a:latin typeface="Helvetica" pitchFamily="2" charset="0"/>
            </a:rPr>
            <a:t>2. </a:t>
          </a:r>
          <a:r>
            <a:rPr lang="en-US" sz="1600" b="0" kern="1200" dirty="0">
              <a:ln/>
              <a:solidFill>
                <a:schemeClr val="tx1"/>
              </a:solidFill>
              <a:latin typeface="Helvetica" pitchFamily="2" charset="0"/>
              <a:cs typeface="Calibri"/>
              <a:sym typeface="Calibri"/>
            </a:rPr>
            <a:t>Mixed age, offshore mesopelagic, </a:t>
          </a:r>
          <a:r>
            <a:rPr lang="en-US" sz="1600" b="0" kern="1200" dirty="0">
              <a:ln/>
              <a:solidFill>
                <a:schemeClr val="tx1"/>
              </a:solidFill>
              <a:latin typeface="Helvetica" pitchFamily="2" charset="0"/>
              <a:ea typeface="Calibri"/>
              <a:cs typeface="Calibri"/>
              <a:sym typeface="Calibri"/>
            </a:rPr>
            <a:t>non-seasonal &amp; diel migrant </a:t>
          </a:r>
          <a:r>
            <a:rPr lang="en-US" sz="1600" b="0" kern="1200" dirty="0">
              <a:ln/>
              <a:solidFill>
                <a:schemeClr val="tx1"/>
              </a:solidFill>
              <a:latin typeface="Helvetica" pitchFamily="2" charset="0"/>
              <a:cs typeface="Calibri"/>
              <a:sym typeface="Calibri"/>
            </a:rPr>
            <a:t>spp. (36)</a:t>
          </a:r>
          <a:endParaRPr lang="en-US" sz="1600" b="0" kern="1200" dirty="0">
            <a:ln/>
            <a:solidFill>
              <a:schemeClr val="tx1"/>
            </a:solidFill>
            <a:latin typeface="Helvetica" pitchFamily="2" charset="0"/>
          </a:endParaRPr>
        </a:p>
      </dsp:txBody>
      <dsp:txXfrm>
        <a:off x="826075" y="985438"/>
        <a:ext cx="6095366" cy="492448"/>
      </dsp:txXfrm>
    </dsp:sp>
    <dsp:sp modelId="{EDAF496E-D078-FB41-A610-BECB512A8A84}">
      <dsp:nvSpPr>
        <dsp:cNvPr id="0" name=""/>
        <dsp:cNvSpPr/>
      </dsp:nvSpPr>
      <dsp:spPr>
        <a:xfrm>
          <a:off x="518295" y="923882"/>
          <a:ext cx="615560" cy="61556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alpha val="90000"/>
              <a:hueOff val="0"/>
              <a:satOff val="0"/>
              <a:lumOff val="0"/>
              <a:alphaOff val="-6667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9CDE9FA-3206-3F4B-99C9-817688AC534F}">
      <dsp:nvSpPr>
        <dsp:cNvPr id="0" name=""/>
        <dsp:cNvSpPr/>
      </dsp:nvSpPr>
      <dsp:spPr>
        <a:xfrm>
          <a:off x="1070457" y="1724003"/>
          <a:ext cx="5850984" cy="492448"/>
        </a:xfrm>
        <a:prstGeom prst="rect">
          <a:avLst/>
        </a:prstGeom>
        <a:solidFill>
          <a:schemeClr val="accent3">
            <a:alpha val="90000"/>
            <a:hueOff val="0"/>
            <a:satOff val="0"/>
            <a:lumOff val="0"/>
            <a:alphaOff val="-13333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0881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dirty="0">
              <a:ln/>
              <a:solidFill>
                <a:schemeClr val="tx1"/>
              </a:solidFill>
              <a:latin typeface="Helvetica" pitchFamily="2" charset="0"/>
            </a:rPr>
            <a:t>3. </a:t>
          </a:r>
          <a:r>
            <a:rPr lang="en-US" sz="1600" b="0" kern="1200" dirty="0">
              <a:ln/>
              <a:solidFill>
                <a:schemeClr val="tx1"/>
              </a:solidFill>
              <a:latin typeface="Helvetica" pitchFamily="2" charset="0"/>
              <a:ea typeface="Calibri"/>
              <a:cs typeface="Calibri"/>
              <a:sym typeface="Calibri"/>
            </a:rPr>
            <a:t>Mixed age, continental shelf, seasonal &amp; diel migrant spp. (24)</a:t>
          </a:r>
          <a:endParaRPr lang="en-US" sz="1600" b="0" kern="1200" dirty="0">
            <a:ln/>
            <a:solidFill>
              <a:schemeClr val="tx1"/>
            </a:solidFill>
            <a:latin typeface="Helvetica" pitchFamily="2" charset="0"/>
          </a:endParaRPr>
        </a:p>
      </dsp:txBody>
      <dsp:txXfrm>
        <a:off x="1070457" y="1724003"/>
        <a:ext cx="5850984" cy="492448"/>
      </dsp:txXfrm>
    </dsp:sp>
    <dsp:sp modelId="{8274D5E1-372E-D54A-8B53-5D2F3702C873}">
      <dsp:nvSpPr>
        <dsp:cNvPr id="0" name=""/>
        <dsp:cNvSpPr/>
      </dsp:nvSpPr>
      <dsp:spPr>
        <a:xfrm>
          <a:off x="762677" y="1662447"/>
          <a:ext cx="615560" cy="61556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alpha val="90000"/>
              <a:hueOff val="0"/>
              <a:satOff val="0"/>
              <a:lumOff val="0"/>
              <a:alphaOff val="-13333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22D3DE7-187D-8541-B800-369F7ACB9455}">
      <dsp:nvSpPr>
        <dsp:cNvPr id="0" name=""/>
        <dsp:cNvSpPr/>
      </dsp:nvSpPr>
      <dsp:spPr>
        <a:xfrm>
          <a:off x="1148486" y="2463109"/>
          <a:ext cx="5772955" cy="492448"/>
        </a:xfrm>
        <a:prstGeom prst="rect">
          <a:avLst/>
        </a:prstGeom>
        <a:solidFill>
          <a:schemeClr val="accent3">
            <a:alpha val="90000"/>
            <a:hueOff val="0"/>
            <a:satOff val="0"/>
            <a:lumOff val="0"/>
            <a:alphaOff val="-2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0881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dirty="0">
              <a:ln/>
              <a:solidFill>
                <a:schemeClr val="tx1"/>
              </a:solidFill>
              <a:latin typeface="Helvetica" pitchFamily="2" charset="0"/>
            </a:rPr>
            <a:t>4. </a:t>
          </a:r>
          <a:r>
            <a:rPr lang="en-US" sz="1600" b="0" kern="1200" dirty="0">
              <a:ln/>
              <a:solidFill>
                <a:schemeClr val="tx1"/>
              </a:solidFill>
              <a:latin typeface="Helvetica" pitchFamily="2" charset="0"/>
              <a:ea typeface="Calibri"/>
              <a:cs typeface="Calibri"/>
              <a:sym typeface="Calibri"/>
            </a:rPr>
            <a:t>Juvenile, coast &amp; shelf seasonal &amp; non-diel migrant spp. (21)</a:t>
          </a:r>
          <a:endParaRPr lang="en-US" sz="1600" b="0" kern="1200" dirty="0">
            <a:ln/>
            <a:solidFill>
              <a:schemeClr val="tx1"/>
            </a:solidFill>
            <a:latin typeface="Helvetica" pitchFamily="2" charset="0"/>
          </a:endParaRPr>
        </a:p>
      </dsp:txBody>
      <dsp:txXfrm>
        <a:off x="1148486" y="2463109"/>
        <a:ext cx="5772955" cy="492448"/>
      </dsp:txXfrm>
    </dsp:sp>
    <dsp:sp modelId="{A1874BF6-8328-7C49-85BE-22B81CBCD6A5}">
      <dsp:nvSpPr>
        <dsp:cNvPr id="0" name=""/>
        <dsp:cNvSpPr/>
      </dsp:nvSpPr>
      <dsp:spPr>
        <a:xfrm>
          <a:off x="840706" y="2401553"/>
          <a:ext cx="615560" cy="61556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alpha val="90000"/>
              <a:hueOff val="0"/>
              <a:satOff val="0"/>
              <a:lumOff val="0"/>
              <a:alphaOff val="-2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107E327-4924-F347-AF88-983C26C72C0B}">
      <dsp:nvSpPr>
        <dsp:cNvPr id="0" name=""/>
        <dsp:cNvSpPr/>
      </dsp:nvSpPr>
      <dsp:spPr>
        <a:xfrm>
          <a:off x="1070457" y="3202215"/>
          <a:ext cx="5850984" cy="492448"/>
        </a:xfrm>
        <a:prstGeom prst="rect">
          <a:avLst/>
        </a:prstGeom>
        <a:solidFill>
          <a:schemeClr val="accent3">
            <a:alpha val="90000"/>
            <a:hueOff val="0"/>
            <a:satOff val="0"/>
            <a:lumOff val="0"/>
            <a:alphaOff val="-26667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0881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dirty="0">
              <a:ln/>
              <a:solidFill>
                <a:schemeClr val="tx1"/>
              </a:solidFill>
              <a:latin typeface="Helvetica" pitchFamily="2" charset="0"/>
            </a:rPr>
            <a:t>5. </a:t>
          </a:r>
          <a:r>
            <a:rPr lang="en-US" sz="1600" b="0" kern="1200" dirty="0">
              <a:ln/>
              <a:solidFill>
                <a:schemeClr val="tx1"/>
              </a:solidFill>
              <a:latin typeface="Helvetica" pitchFamily="2" charset="0"/>
              <a:ea typeface="Calibri"/>
              <a:cs typeface="Calibri"/>
              <a:sym typeface="Calibri"/>
            </a:rPr>
            <a:t>Juvenile offshore, mesopelagic, seasonal &amp; diel migrant spp. (8)</a:t>
          </a:r>
          <a:endParaRPr lang="en-US" sz="1600" b="0" kern="1200" dirty="0">
            <a:ln/>
            <a:solidFill>
              <a:schemeClr val="tx1"/>
            </a:solidFill>
            <a:latin typeface="Helvetica" pitchFamily="2" charset="0"/>
          </a:endParaRPr>
        </a:p>
      </dsp:txBody>
      <dsp:txXfrm>
        <a:off x="1070457" y="3202215"/>
        <a:ext cx="5850984" cy="492448"/>
      </dsp:txXfrm>
    </dsp:sp>
    <dsp:sp modelId="{5B3C6DE5-A651-4D44-9FA7-C3DD9D5D1816}">
      <dsp:nvSpPr>
        <dsp:cNvPr id="0" name=""/>
        <dsp:cNvSpPr/>
      </dsp:nvSpPr>
      <dsp:spPr>
        <a:xfrm>
          <a:off x="762677" y="3140659"/>
          <a:ext cx="615560" cy="61556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alpha val="90000"/>
              <a:hueOff val="0"/>
              <a:satOff val="0"/>
              <a:lumOff val="0"/>
              <a:alphaOff val="-26667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672CFBE-082D-E54B-A14C-AA12C52A749F}">
      <dsp:nvSpPr>
        <dsp:cNvPr id="0" name=""/>
        <dsp:cNvSpPr/>
      </dsp:nvSpPr>
      <dsp:spPr>
        <a:xfrm>
          <a:off x="826075" y="3940779"/>
          <a:ext cx="6095366" cy="492448"/>
        </a:xfrm>
        <a:prstGeom prst="rect">
          <a:avLst/>
        </a:prstGeom>
        <a:solidFill>
          <a:schemeClr val="accent3">
            <a:alpha val="90000"/>
            <a:hueOff val="0"/>
            <a:satOff val="0"/>
            <a:lumOff val="0"/>
            <a:alphaOff val="-33333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0881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dirty="0">
              <a:ln/>
              <a:solidFill>
                <a:schemeClr val="tx1"/>
              </a:solidFill>
              <a:latin typeface="Helvetica" pitchFamily="2" charset="0"/>
            </a:rPr>
            <a:t>6. </a:t>
          </a:r>
          <a:r>
            <a:rPr lang="en-US" sz="1600" b="0" kern="1200" dirty="0">
              <a:ln/>
              <a:solidFill>
                <a:schemeClr val="tx1"/>
              </a:solidFill>
              <a:latin typeface="Helvetica" pitchFamily="2" charset="0"/>
              <a:ea typeface="Calibri"/>
              <a:cs typeface="Calibri"/>
              <a:sym typeface="Calibri"/>
            </a:rPr>
            <a:t>Juvenile offshore to coastal, epipelagic, seasonal &amp; diel migrant spp. (21)</a:t>
          </a:r>
          <a:endParaRPr lang="en-US" sz="1600" b="0" kern="1200" dirty="0">
            <a:ln/>
            <a:solidFill>
              <a:schemeClr val="tx1"/>
            </a:solidFill>
            <a:latin typeface="Helvetica" pitchFamily="2" charset="0"/>
          </a:endParaRPr>
        </a:p>
      </dsp:txBody>
      <dsp:txXfrm>
        <a:off x="826075" y="3940779"/>
        <a:ext cx="6095366" cy="492448"/>
      </dsp:txXfrm>
    </dsp:sp>
    <dsp:sp modelId="{171D9C55-7364-6542-9657-926D988A63D3}">
      <dsp:nvSpPr>
        <dsp:cNvPr id="0" name=""/>
        <dsp:cNvSpPr/>
      </dsp:nvSpPr>
      <dsp:spPr>
        <a:xfrm>
          <a:off x="518295" y="3879223"/>
          <a:ext cx="615560" cy="61556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alpha val="90000"/>
              <a:hueOff val="0"/>
              <a:satOff val="0"/>
              <a:lumOff val="0"/>
              <a:alphaOff val="-33333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4A08157-02FC-8B48-BE5A-FA51866E8CC6}">
      <dsp:nvSpPr>
        <dsp:cNvPr id="0" name=""/>
        <dsp:cNvSpPr/>
      </dsp:nvSpPr>
      <dsp:spPr>
        <a:xfrm>
          <a:off x="380119" y="4679885"/>
          <a:ext cx="6541322" cy="492448"/>
        </a:xfrm>
        <a:prstGeom prst="rect">
          <a:avLst/>
        </a:prstGeom>
        <a:solidFill>
          <a:schemeClr val="accent3">
            <a:alpha val="90000"/>
            <a:hueOff val="0"/>
            <a:satOff val="0"/>
            <a:lumOff val="0"/>
            <a:alphaOff val="-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0881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dirty="0">
              <a:ln/>
              <a:solidFill>
                <a:schemeClr val="tx1"/>
              </a:solidFill>
              <a:latin typeface="Helvetica" pitchFamily="2" charset="0"/>
            </a:rPr>
            <a:t>7. </a:t>
          </a:r>
          <a:r>
            <a:rPr lang="en-US" sz="1600" b="0" kern="1200" dirty="0">
              <a:ln/>
              <a:solidFill>
                <a:schemeClr val="tx1"/>
              </a:solidFill>
              <a:latin typeface="Helvetica" pitchFamily="2" charset="0"/>
              <a:ea typeface="Calibri"/>
              <a:cs typeface="Calibri"/>
              <a:sym typeface="Calibri"/>
            </a:rPr>
            <a:t>Mixed coastal &amp; shelf, non-seasonal &amp; non-diel migrant spp. (13)</a:t>
          </a:r>
          <a:endParaRPr lang="en-US" sz="1600" b="0" kern="1200" dirty="0">
            <a:ln/>
            <a:solidFill>
              <a:schemeClr val="tx1"/>
            </a:solidFill>
            <a:latin typeface="Helvetica" pitchFamily="2" charset="0"/>
          </a:endParaRPr>
        </a:p>
      </dsp:txBody>
      <dsp:txXfrm>
        <a:off x="380119" y="4679885"/>
        <a:ext cx="6541322" cy="492448"/>
      </dsp:txXfrm>
    </dsp:sp>
    <dsp:sp modelId="{AA9E1016-4EFE-1240-8310-6BE28C8108A4}">
      <dsp:nvSpPr>
        <dsp:cNvPr id="0" name=""/>
        <dsp:cNvSpPr/>
      </dsp:nvSpPr>
      <dsp:spPr>
        <a:xfrm>
          <a:off x="72339" y="4618329"/>
          <a:ext cx="615560" cy="61556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alpha val="90000"/>
              <a:hueOff val="0"/>
              <a:satOff val="0"/>
              <a:lumOff val="0"/>
              <a:alphaOff val="-4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d33cc45fa0_1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d33cc45fa0_1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>
                <a:solidFill>
                  <a:schemeClr val="dk1"/>
                </a:solidFill>
              </a:rPr>
              <a:t>USE!!! PROBABLE TRAITS, k = 7, DIVISIVE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d33cc45fa0_1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d33cc45fa0_1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>
                <a:solidFill>
                  <a:schemeClr val="dk1"/>
                </a:solidFill>
              </a:rPr>
              <a:t>USE!!! PROBABLE TRAITS, k = 7, DIVISIVE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883220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d33cc45fa0_1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d33cc45fa0_1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>
                <a:solidFill>
                  <a:schemeClr val="dk1"/>
                </a:solidFill>
              </a:rPr>
              <a:t>USE!!! PROBABLE TRAITS, k = 7, DIVISIVE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300155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d33cc45fa0_1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d33cc45fa0_1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>
                <a:solidFill>
                  <a:schemeClr val="dk1"/>
                </a:solidFill>
              </a:rPr>
              <a:t>USE!!! PROBABLE TRAITS, k = 8, DIVISIVE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082200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d33cc45fa0_1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d33cc45fa0_1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>
                <a:solidFill>
                  <a:schemeClr val="dk1"/>
                </a:solidFill>
              </a:rPr>
              <a:t>USE!!! PROBABLE TRAITS, k = 8, DIVISIVE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662441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d33cc45fa0_1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d33cc45fa0_1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>
                <a:solidFill>
                  <a:schemeClr val="dk1"/>
                </a:solidFill>
              </a:rPr>
              <a:t>USE!!! PROBABLE TRAITS, k = 8, DIVISIVE with NMDS PLOT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942374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PROBABLE TRAITS, k = 8, old version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ADULT TRAITS, k = 9, old version</a:t>
            </a: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4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4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4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4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6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8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1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11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2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12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.pn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11.png"/><Relationship Id="rId3" Type="http://schemas.openxmlformats.org/officeDocument/2006/relationships/image" Target="../media/image16.png"/><Relationship Id="rId7" Type="http://schemas.openxmlformats.org/officeDocument/2006/relationships/image" Target="../media/image19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image" Target="../media/image9.png"/><Relationship Id="rId5" Type="http://schemas.openxmlformats.org/officeDocument/2006/relationships/image" Target="../media/image7.png"/><Relationship Id="rId10" Type="http://schemas.openxmlformats.org/officeDocument/2006/relationships/image" Target="../media/image8.png"/><Relationship Id="rId4" Type="http://schemas.openxmlformats.org/officeDocument/2006/relationships/image" Target="../media/image17.png"/><Relationship Id="rId9" Type="http://schemas.openxmlformats.org/officeDocument/2006/relationships/image" Target="../media/image21.png"/><Relationship Id="rId1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hart, sunburst chart&#10;&#10;Description automatically generated">
            <a:extLst>
              <a:ext uri="{FF2B5EF4-FFF2-40B4-BE49-F238E27FC236}">
                <a16:creationId xmlns:a16="http://schemas.microsoft.com/office/drawing/2014/main" id="{F29671E2-E982-B846-97E9-30BCFFEA23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62330" y="-279074"/>
            <a:ext cx="7315199" cy="7315199"/>
          </a:xfrm>
          <a:prstGeom prst="rect">
            <a:avLst/>
          </a:prstGeom>
        </p:spPr>
      </p:pic>
      <p:grpSp>
        <p:nvGrpSpPr>
          <p:cNvPr id="53" name="Google Shape;230;gd33cc45fa0_1_0">
            <a:extLst>
              <a:ext uri="{FF2B5EF4-FFF2-40B4-BE49-F238E27FC236}">
                <a16:creationId xmlns:a16="http://schemas.microsoft.com/office/drawing/2014/main" id="{858572B3-992F-CB4E-8453-B0475675404E}"/>
              </a:ext>
            </a:extLst>
          </p:cNvPr>
          <p:cNvGrpSpPr/>
          <p:nvPr/>
        </p:nvGrpSpPr>
        <p:grpSpPr>
          <a:xfrm>
            <a:off x="2555126" y="2262664"/>
            <a:ext cx="265757" cy="393920"/>
            <a:chOff x="5760024" y="1847241"/>
            <a:chExt cx="255548" cy="369300"/>
          </a:xfrm>
        </p:grpSpPr>
        <p:sp>
          <p:nvSpPr>
            <p:cNvPr id="54" name="Google Shape;231;gd33cc45fa0_1_0">
              <a:extLst>
                <a:ext uri="{FF2B5EF4-FFF2-40B4-BE49-F238E27FC236}">
                  <a16:creationId xmlns:a16="http://schemas.microsoft.com/office/drawing/2014/main" id="{059435C6-AD1F-BD4E-9B83-7327835CF4D8}"/>
                </a:ext>
              </a:extLst>
            </p:cNvPr>
            <p:cNvSpPr/>
            <p:nvPr/>
          </p:nvSpPr>
          <p:spPr>
            <a:xfrm>
              <a:off x="5773472" y="1906224"/>
              <a:ext cx="242100" cy="235200"/>
            </a:xfrm>
            <a:prstGeom prst="ellipse">
              <a:avLst/>
            </a:prstGeom>
            <a:solidFill>
              <a:srgbClr val="A81501"/>
            </a:solidFill>
            <a:ln w="12700" cap="flat" cmpd="sng">
              <a:solidFill>
                <a:srgbClr val="A8150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232;gd33cc45fa0_1_0">
              <a:extLst>
                <a:ext uri="{FF2B5EF4-FFF2-40B4-BE49-F238E27FC236}">
                  <a16:creationId xmlns:a16="http://schemas.microsoft.com/office/drawing/2014/main" id="{90FBA79E-F290-A847-9EA9-697F7F1EF5A8}"/>
                </a:ext>
              </a:extLst>
            </p:cNvPr>
            <p:cNvSpPr txBox="1"/>
            <p:nvPr/>
          </p:nvSpPr>
          <p:spPr>
            <a:xfrm>
              <a:off x="5760024" y="1847241"/>
              <a:ext cx="1614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lt1"/>
                  </a:solidFill>
                  <a:latin typeface="Times" pitchFamily="2" charset="0"/>
                  <a:ea typeface="Calibri"/>
                  <a:cs typeface="Calibri"/>
                  <a:sym typeface="Calibri"/>
                </a:rPr>
                <a:t>7</a:t>
              </a:r>
              <a:endParaRPr dirty="0">
                <a:latin typeface="Times" pitchFamily="2" charset="0"/>
              </a:endParaRPr>
            </a:p>
          </p:txBody>
        </p:sp>
      </p:grpSp>
      <p:grpSp>
        <p:nvGrpSpPr>
          <p:cNvPr id="59" name="Google Shape;227;gd33cc45fa0_1_0">
            <a:extLst>
              <a:ext uri="{FF2B5EF4-FFF2-40B4-BE49-F238E27FC236}">
                <a16:creationId xmlns:a16="http://schemas.microsoft.com/office/drawing/2014/main" id="{22C080B3-889B-3A43-A20B-564BAD80D97C}"/>
              </a:ext>
            </a:extLst>
          </p:cNvPr>
          <p:cNvGrpSpPr/>
          <p:nvPr/>
        </p:nvGrpSpPr>
        <p:grpSpPr>
          <a:xfrm>
            <a:off x="2005349" y="2886520"/>
            <a:ext cx="265757" cy="393910"/>
            <a:chOff x="5355277" y="1411738"/>
            <a:chExt cx="255548" cy="369291"/>
          </a:xfrm>
        </p:grpSpPr>
        <p:sp>
          <p:nvSpPr>
            <p:cNvPr id="60" name="Google Shape;228;gd33cc45fa0_1_0">
              <a:extLst>
                <a:ext uri="{FF2B5EF4-FFF2-40B4-BE49-F238E27FC236}">
                  <a16:creationId xmlns:a16="http://schemas.microsoft.com/office/drawing/2014/main" id="{1FFBEC6E-2D89-B74F-B983-6D7486001D45}"/>
                </a:ext>
              </a:extLst>
            </p:cNvPr>
            <p:cNvSpPr/>
            <p:nvPr/>
          </p:nvSpPr>
          <p:spPr>
            <a:xfrm>
              <a:off x="5368725" y="1478743"/>
              <a:ext cx="242100" cy="235200"/>
            </a:xfrm>
            <a:prstGeom prst="ellipse">
              <a:avLst/>
            </a:prstGeom>
            <a:solidFill>
              <a:srgbClr val="C76829"/>
            </a:solidFill>
            <a:ln w="12700" cap="flat" cmpd="sng">
              <a:solidFill>
                <a:srgbClr val="C76829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229;gd33cc45fa0_1_0">
              <a:extLst>
                <a:ext uri="{FF2B5EF4-FFF2-40B4-BE49-F238E27FC236}">
                  <a16:creationId xmlns:a16="http://schemas.microsoft.com/office/drawing/2014/main" id="{0B0B86A8-F9F3-2644-B278-2446BE715B67}"/>
                </a:ext>
              </a:extLst>
            </p:cNvPr>
            <p:cNvSpPr txBox="1"/>
            <p:nvPr/>
          </p:nvSpPr>
          <p:spPr>
            <a:xfrm>
              <a:off x="5355277" y="1411738"/>
              <a:ext cx="161400" cy="3692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lt1"/>
                  </a:solidFill>
                  <a:latin typeface="Times" pitchFamily="2" charset="0"/>
                  <a:cs typeface="Calibri"/>
                  <a:sym typeface="Calibri"/>
                </a:rPr>
                <a:t>2</a:t>
              </a:r>
              <a:endParaRPr dirty="0">
                <a:latin typeface="Times" pitchFamily="2" charset="0"/>
              </a:endParaRPr>
            </a:p>
          </p:txBody>
        </p:sp>
      </p:grpSp>
      <p:grpSp>
        <p:nvGrpSpPr>
          <p:cNvPr id="65" name="Google Shape;224;gd33cc45fa0_1_0">
            <a:extLst>
              <a:ext uri="{FF2B5EF4-FFF2-40B4-BE49-F238E27FC236}">
                <a16:creationId xmlns:a16="http://schemas.microsoft.com/office/drawing/2014/main" id="{5955CE79-26D0-204A-BD9A-5CFC417C454D}"/>
              </a:ext>
            </a:extLst>
          </p:cNvPr>
          <p:cNvGrpSpPr/>
          <p:nvPr/>
        </p:nvGrpSpPr>
        <p:grpSpPr>
          <a:xfrm>
            <a:off x="2074378" y="3959126"/>
            <a:ext cx="274099" cy="393910"/>
            <a:chOff x="4987986" y="2405305"/>
            <a:chExt cx="263570" cy="369291"/>
          </a:xfrm>
        </p:grpSpPr>
        <p:sp>
          <p:nvSpPr>
            <p:cNvPr id="66" name="Google Shape;225;gd33cc45fa0_1_0">
              <a:extLst>
                <a:ext uri="{FF2B5EF4-FFF2-40B4-BE49-F238E27FC236}">
                  <a16:creationId xmlns:a16="http://schemas.microsoft.com/office/drawing/2014/main" id="{F66F38D6-D2DA-D44C-8D03-B613B3558398}"/>
                </a:ext>
              </a:extLst>
            </p:cNvPr>
            <p:cNvSpPr/>
            <p:nvPr/>
          </p:nvSpPr>
          <p:spPr>
            <a:xfrm>
              <a:off x="5009456" y="2468299"/>
              <a:ext cx="242100" cy="235200"/>
            </a:xfrm>
            <a:prstGeom prst="ellipse">
              <a:avLst/>
            </a:prstGeom>
            <a:solidFill>
              <a:srgbClr val="D09047"/>
            </a:solidFill>
            <a:ln w="12700" cap="flat" cmpd="sng">
              <a:solidFill>
                <a:srgbClr val="D09047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226;gd33cc45fa0_1_0">
              <a:extLst>
                <a:ext uri="{FF2B5EF4-FFF2-40B4-BE49-F238E27FC236}">
                  <a16:creationId xmlns:a16="http://schemas.microsoft.com/office/drawing/2014/main" id="{521D4191-DECE-E547-8B8D-194ABBA5A1B9}"/>
                </a:ext>
              </a:extLst>
            </p:cNvPr>
            <p:cNvSpPr txBox="1"/>
            <p:nvPr/>
          </p:nvSpPr>
          <p:spPr>
            <a:xfrm>
              <a:off x="4987986" y="2405305"/>
              <a:ext cx="161400" cy="3692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lt1"/>
                  </a:solidFill>
                  <a:latin typeface="Times" pitchFamily="2" charset="0"/>
                  <a:cs typeface="Calibri"/>
                  <a:sym typeface="Calibri"/>
                </a:rPr>
                <a:t>4</a:t>
              </a:r>
              <a:endParaRPr dirty="0">
                <a:latin typeface="Times" pitchFamily="2" charset="0"/>
              </a:endParaRPr>
            </a:p>
          </p:txBody>
        </p:sp>
      </p:grpSp>
      <p:grpSp>
        <p:nvGrpSpPr>
          <p:cNvPr id="70" name="Google Shape;221;gd33cc45fa0_1_0">
            <a:extLst>
              <a:ext uri="{FF2B5EF4-FFF2-40B4-BE49-F238E27FC236}">
                <a16:creationId xmlns:a16="http://schemas.microsoft.com/office/drawing/2014/main" id="{1081B567-D302-1144-84F7-1F01725CCC90}"/>
              </a:ext>
            </a:extLst>
          </p:cNvPr>
          <p:cNvGrpSpPr/>
          <p:nvPr/>
        </p:nvGrpSpPr>
        <p:grpSpPr>
          <a:xfrm>
            <a:off x="3257735" y="4246848"/>
            <a:ext cx="261585" cy="393910"/>
            <a:chOff x="4820873" y="3595640"/>
            <a:chExt cx="251537" cy="369291"/>
          </a:xfrm>
        </p:grpSpPr>
        <p:sp>
          <p:nvSpPr>
            <p:cNvPr id="71" name="Google Shape;222;gd33cc45fa0_1_0">
              <a:extLst>
                <a:ext uri="{FF2B5EF4-FFF2-40B4-BE49-F238E27FC236}">
                  <a16:creationId xmlns:a16="http://schemas.microsoft.com/office/drawing/2014/main" id="{67891508-5884-084A-96B2-559C9E66503E}"/>
                </a:ext>
              </a:extLst>
            </p:cNvPr>
            <p:cNvSpPr/>
            <p:nvPr/>
          </p:nvSpPr>
          <p:spPr>
            <a:xfrm>
              <a:off x="4830310" y="3654623"/>
              <a:ext cx="242100" cy="235200"/>
            </a:xfrm>
            <a:prstGeom prst="ellipse">
              <a:avLst/>
            </a:prstGeom>
            <a:solidFill>
              <a:srgbClr val="D6A104"/>
            </a:solidFill>
            <a:ln w="12700" cap="flat" cmpd="sng">
              <a:solidFill>
                <a:srgbClr val="D6A10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223;gd33cc45fa0_1_0">
              <a:extLst>
                <a:ext uri="{FF2B5EF4-FFF2-40B4-BE49-F238E27FC236}">
                  <a16:creationId xmlns:a16="http://schemas.microsoft.com/office/drawing/2014/main" id="{A43DB46F-739E-7E45-A29C-6E41096458A8}"/>
                </a:ext>
              </a:extLst>
            </p:cNvPr>
            <p:cNvSpPr txBox="1"/>
            <p:nvPr/>
          </p:nvSpPr>
          <p:spPr>
            <a:xfrm>
              <a:off x="4820873" y="3595640"/>
              <a:ext cx="161400" cy="3692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lt1"/>
                  </a:solidFill>
                  <a:latin typeface="Times" pitchFamily="2" charset="0"/>
                  <a:cs typeface="Calibri"/>
                  <a:sym typeface="Calibri"/>
                </a:rPr>
                <a:t>3</a:t>
              </a:r>
              <a:endParaRPr dirty="0">
                <a:latin typeface="Times" pitchFamily="2" charset="0"/>
              </a:endParaRPr>
            </a:p>
          </p:txBody>
        </p:sp>
      </p:grpSp>
      <p:grpSp>
        <p:nvGrpSpPr>
          <p:cNvPr id="76" name="Google Shape;218;gd33cc45fa0_1_0">
            <a:extLst>
              <a:ext uri="{FF2B5EF4-FFF2-40B4-BE49-F238E27FC236}">
                <a16:creationId xmlns:a16="http://schemas.microsoft.com/office/drawing/2014/main" id="{7690C73D-26FA-5C41-BA36-16A2EB61AA13}"/>
              </a:ext>
            </a:extLst>
          </p:cNvPr>
          <p:cNvGrpSpPr/>
          <p:nvPr/>
        </p:nvGrpSpPr>
        <p:grpSpPr>
          <a:xfrm>
            <a:off x="4063530" y="3757850"/>
            <a:ext cx="285902" cy="393910"/>
            <a:chOff x="6752225" y="4010291"/>
            <a:chExt cx="274919" cy="369291"/>
          </a:xfrm>
        </p:grpSpPr>
        <p:sp>
          <p:nvSpPr>
            <p:cNvPr id="77" name="Google Shape;219;gd33cc45fa0_1_0">
              <a:extLst>
                <a:ext uri="{FF2B5EF4-FFF2-40B4-BE49-F238E27FC236}">
                  <a16:creationId xmlns:a16="http://schemas.microsoft.com/office/drawing/2014/main" id="{4931B268-177C-DE4F-AFD0-2576DE9DB22D}"/>
                </a:ext>
              </a:extLst>
            </p:cNvPr>
            <p:cNvSpPr/>
            <p:nvPr/>
          </p:nvSpPr>
          <p:spPr>
            <a:xfrm>
              <a:off x="6785044" y="4074493"/>
              <a:ext cx="242100" cy="235200"/>
            </a:xfrm>
            <a:prstGeom prst="ellipse">
              <a:avLst/>
            </a:prstGeom>
            <a:solidFill>
              <a:srgbClr val="88A251"/>
            </a:solidFill>
            <a:ln w="12700" cap="flat" cmpd="sng">
              <a:solidFill>
                <a:srgbClr val="88A25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220;gd33cc45fa0_1_0">
              <a:extLst>
                <a:ext uri="{FF2B5EF4-FFF2-40B4-BE49-F238E27FC236}">
                  <a16:creationId xmlns:a16="http://schemas.microsoft.com/office/drawing/2014/main" id="{44F1F19C-EF35-1E4F-8159-9CCD0DE7683E}"/>
                </a:ext>
              </a:extLst>
            </p:cNvPr>
            <p:cNvSpPr txBox="1"/>
            <p:nvPr/>
          </p:nvSpPr>
          <p:spPr>
            <a:xfrm>
              <a:off x="6752225" y="4010291"/>
              <a:ext cx="253200" cy="3692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lt1"/>
                  </a:solidFill>
                  <a:latin typeface="Times" pitchFamily="2" charset="0"/>
                  <a:cs typeface="Calibri"/>
                  <a:sym typeface="Calibri"/>
                </a:rPr>
                <a:t>6</a:t>
              </a:r>
              <a:endParaRPr dirty="0">
                <a:latin typeface="Times" pitchFamily="2" charset="0"/>
              </a:endParaRPr>
            </a:p>
          </p:txBody>
        </p:sp>
      </p:grpSp>
      <p:grpSp>
        <p:nvGrpSpPr>
          <p:cNvPr id="81" name="Google Shape;215;gd33cc45fa0_1_0">
            <a:extLst>
              <a:ext uri="{FF2B5EF4-FFF2-40B4-BE49-F238E27FC236}">
                <a16:creationId xmlns:a16="http://schemas.microsoft.com/office/drawing/2014/main" id="{51172A80-C06C-8B44-A2E2-03A4499986B1}"/>
              </a:ext>
            </a:extLst>
          </p:cNvPr>
          <p:cNvGrpSpPr/>
          <p:nvPr/>
        </p:nvGrpSpPr>
        <p:grpSpPr>
          <a:xfrm>
            <a:off x="4389008" y="2844187"/>
            <a:ext cx="265757" cy="393910"/>
            <a:chOff x="7162109" y="3579562"/>
            <a:chExt cx="255548" cy="369291"/>
          </a:xfrm>
        </p:grpSpPr>
        <p:sp>
          <p:nvSpPr>
            <p:cNvPr id="82" name="Google Shape;216;gd33cc45fa0_1_0">
              <a:extLst>
                <a:ext uri="{FF2B5EF4-FFF2-40B4-BE49-F238E27FC236}">
                  <a16:creationId xmlns:a16="http://schemas.microsoft.com/office/drawing/2014/main" id="{5B9F2482-0D52-4444-91CC-37A9DCED606B}"/>
                </a:ext>
              </a:extLst>
            </p:cNvPr>
            <p:cNvSpPr/>
            <p:nvPr/>
          </p:nvSpPr>
          <p:spPr>
            <a:xfrm>
              <a:off x="7175557" y="3646567"/>
              <a:ext cx="242100" cy="235200"/>
            </a:xfrm>
            <a:prstGeom prst="ellipse">
              <a:avLst/>
            </a:prstGeom>
            <a:solidFill>
              <a:srgbClr val="4781A2"/>
            </a:solidFill>
            <a:ln w="12700" cap="flat" cmpd="sng">
              <a:solidFill>
                <a:srgbClr val="4781A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" name="Google Shape;217;gd33cc45fa0_1_0">
              <a:extLst>
                <a:ext uri="{FF2B5EF4-FFF2-40B4-BE49-F238E27FC236}">
                  <a16:creationId xmlns:a16="http://schemas.microsoft.com/office/drawing/2014/main" id="{4D18C751-AA6B-334C-BCF7-7E0A8DD87D35}"/>
                </a:ext>
              </a:extLst>
            </p:cNvPr>
            <p:cNvSpPr txBox="1"/>
            <p:nvPr/>
          </p:nvSpPr>
          <p:spPr>
            <a:xfrm>
              <a:off x="7162109" y="3579562"/>
              <a:ext cx="161400" cy="3692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lt1"/>
                  </a:solidFill>
                  <a:latin typeface="Times" pitchFamily="2" charset="0"/>
                  <a:cs typeface="Calibri"/>
                  <a:sym typeface="Calibri"/>
                </a:rPr>
                <a:t>5</a:t>
              </a:r>
              <a:endParaRPr dirty="0">
                <a:latin typeface="Times" pitchFamily="2" charset="0"/>
              </a:endParaRPr>
            </a:p>
          </p:txBody>
        </p:sp>
      </p:grpSp>
      <p:grpSp>
        <p:nvGrpSpPr>
          <p:cNvPr id="92" name="Google Shape;212;gd33cc45fa0_1_0">
            <a:extLst>
              <a:ext uri="{FF2B5EF4-FFF2-40B4-BE49-F238E27FC236}">
                <a16:creationId xmlns:a16="http://schemas.microsoft.com/office/drawing/2014/main" id="{01B3BB5A-39D1-6F4C-B2BB-8DA52422F938}"/>
              </a:ext>
            </a:extLst>
          </p:cNvPr>
          <p:cNvGrpSpPr/>
          <p:nvPr/>
        </p:nvGrpSpPr>
        <p:grpSpPr>
          <a:xfrm>
            <a:off x="3797773" y="2325579"/>
            <a:ext cx="265757" cy="393920"/>
            <a:chOff x="6371135" y="2068337"/>
            <a:chExt cx="255548" cy="369300"/>
          </a:xfrm>
        </p:grpSpPr>
        <p:sp>
          <p:nvSpPr>
            <p:cNvPr id="93" name="Google Shape;213;gd33cc45fa0_1_0">
              <a:extLst>
                <a:ext uri="{FF2B5EF4-FFF2-40B4-BE49-F238E27FC236}">
                  <a16:creationId xmlns:a16="http://schemas.microsoft.com/office/drawing/2014/main" id="{50F57B73-8CF9-F74D-8B62-8460896172E4}"/>
                </a:ext>
              </a:extLst>
            </p:cNvPr>
            <p:cNvSpPr/>
            <p:nvPr/>
          </p:nvSpPr>
          <p:spPr>
            <a:xfrm>
              <a:off x="6384583" y="2131331"/>
              <a:ext cx="242100" cy="235200"/>
            </a:xfrm>
            <a:prstGeom prst="ellipse">
              <a:avLst/>
            </a:prstGeom>
            <a:solidFill>
              <a:srgbClr val="3E597D"/>
            </a:solidFill>
            <a:ln w="12700" cap="flat" cmpd="sng">
              <a:solidFill>
                <a:srgbClr val="3E597D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" name="Google Shape;214;gd33cc45fa0_1_0">
              <a:extLst>
                <a:ext uri="{FF2B5EF4-FFF2-40B4-BE49-F238E27FC236}">
                  <a16:creationId xmlns:a16="http://schemas.microsoft.com/office/drawing/2014/main" id="{B88D2A8B-276E-964B-BBA7-44047790E730}"/>
                </a:ext>
              </a:extLst>
            </p:cNvPr>
            <p:cNvSpPr txBox="1"/>
            <p:nvPr/>
          </p:nvSpPr>
          <p:spPr>
            <a:xfrm>
              <a:off x="6371135" y="2068337"/>
              <a:ext cx="1614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lt1"/>
                  </a:solidFill>
                  <a:latin typeface="Times" pitchFamily="2" charset="0"/>
                  <a:ea typeface="Calibri"/>
                  <a:cs typeface="Calibri"/>
                  <a:sym typeface="Calibri"/>
                </a:rPr>
                <a:t>1</a:t>
              </a:r>
              <a:endParaRPr dirty="0">
                <a:latin typeface="Times" pitchFamily="2" charset="0"/>
              </a:endParaRPr>
            </a:p>
          </p:txBody>
        </p:sp>
      </p:grp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6C5CAD28-3C2B-9D48-9377-294C813516F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94708891"/>
              </p:ext>
            </p:extLst>
          </p:nvPr>
        </p:nvGraphicFramePr>
        <p:xfrm>
          <a:off x="4891285" y="596572"/>
          <a:ext cx="6993781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hart, sunburst chart&#10;&#10;Description automatically generated">
            <a:extLst>
              <a:ext uri="{FF2B5EF4-FFF2-40B4-BE49-F238E27FC236}">
                <a16:creationId xmlns:a16="http://schemas.microsoft.com/office/drawing/2014/main" id="{F29671E2-E982-B846-97E9-30BCFFEA23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57179" y="0"/>
            <a:ext cx="6858000" cy="6858000"/>
          </a:xfrm>
          <a:prstGeom prst="rect">
            <a:avLst/>
          </a:prstGeom>
        </p:spPr>
      </p:pic>
      <p:grpSp>
        <p:nvGrpSpPr>
          <p:cNvPr id="53" name="Google Shape;230;gd33cc45fa0_1_0">
            <a:extLst>
              <a:ext uri="{FF2B5EF4-FFF2-40B4-BE49-F238E27FC236}">
                <a16:creationId xmlns:a16="http://schemas.microsoft.com/office/drawing/2014/main" id="{858572B3-992F-CB4E-8453-B0475675404E}"/>
              </a:ext>
            </a:extLst>
          </p:cNvPr>
          <p:cNvGrpSpPr/>
          <p:nvPr/>
        </p:nvGrpSpPr>
        <p:grpSpPr>
          <a:xfrm>
            <a:off x="2780931" y="2235353"/>
            <a:ext cx="255548" cy="369300"/>
            <a:chOff x="5760024" y="1839219"/>
            <a:chExt cx="255548" cy="369300"/>
          </a:xfrm>
        </p:grpSpPr>
        <p:sp>
          <p:nvSpPr>
            <p:cNvPr id="54" name="Google Shape;231;gd33cc45fa0_1_0">
              <a:extLst>
                <a:ext uri="{FF2B5EF4-FFF2-40B4-BE49-F238E27FC236}">
                  <a16:creationId xmlns:a16="http://schemas.microsoft.com/office/drawing/2014/main" id="{059435C6-AD1F-BD4E-9B83-7327835CF4D8}"/>
                </a:ext>
              </a:extLst>
            </p:cNvPr>
            <p:cNvSpPr/>
            <p:nvPr/>
          </p:nvSpPr>
          <p:spPr>
            <a:xfrm>
              <a:off x="5773472" y="1906224"/>
              <a:ext cx="242100" cy="235200"/>
            </a:xfrm>
            <a:prstGeom prst="ellipse">
              <a:avLst/>
            </a:prstGeom>
            <a:solidFill>
              <a:srgbClr val="A81501"/>
            </a:solidFill>
            <a:ln w="12700" cap="flat" cmpd="sng">
              <a:solidFill>
                <a:srgbClr val="A8150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232;gd33cc45fa0_1_0">
              <a:extLst>
                <a:ext uri="{FF2B5EF4-FFF2-40B4-BE49-F238E27FC236}">
                  <a16:creationId xmlns:a16="http://schemas.microsoft.com/office/drawing/2014/main" id="{90FBA79E-F290-A847-9EA9-697F7F1EF5A8}"/>
                </a:ext>
              </a:extLst>
            </p:cNvPr>
            <p:cNvSpPr txBox="1"/>
            <p:nvPr/>
          </p:nvSpPr>
          <p:spPr>
            <a:xfrm>
              <a:off x="5760024" y="1839219"/>
              <a:ext cx="1614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lt1"/>
                  </a:solidFill>
                  <a:latin typeface="Times" pitchFamily="2" charset="0"/>
                  <a:ea typeface="Calibri"/>
                  <a:cs typeface="Calibri"/>
                  <a:sym typeface="Calibri"/>
                </a:rPr>
                <a:t>7</a:t>
              </a:r>
              <a:endParaRPr dirty="0">
                <a:latin typeface="Times" pitchFamily="2" charset="0"/>
              </a:endParaRPr>
            </a:p>
          </p:txBody>
        </p:sp>
      </p:grpSp>
      <p:grpSp>
        <p:nvGrpSpPr>
          <p:cNvPr id="59" name="Google Shape;227;gd33cc45fa0_1_0">
            <a:extLst>
              <a:ext uri="{FF2B5EF4-FFF2-40B4-BE49-F238E27FC236}">
                <a16:creationId xmlns:a16="http://schemas.microsoft.com/office/drawing/2014/main" id="{22C080B3-889B-3A43-A20B-564BAD80D97C}"/>
              </a:ext>
            </a:extLst>
          </p:cNvPr>
          <p:cNvGrpSpPr/>
          <p:nvPr/>
        </p:nvGrpSpPr>
        <p:grpSpPr>
          <a:xfrm>
            <a:off x="2135592" y="2936615"/>
            <a:ext cx="255548" cy="369291"/>
            <a:chOff x="5355277" y="1411738"/>
            <a:chExt cx="255548" cy="369291"/>
          </a:xfrm>
        </p:grpSpPr>
        <p:sp>
          <p:nvSpPr>
            <p:cNvPr id="60" name="Google Shape;228;gd33cc45fa0_1_0">
              <a:extLst>
                <a:ext uri="{FF2B5EF4-FFF2-40B4-BE49-F238E27FC236}">
                  <a16:creationId xmlns:a16="http://schemas.microsoft.com/office/drawing/2014/main" id="{1FFBEC6E-2D89-B74F-B983-6D7486001D45}"/>
                </a:ext>
              </a:extLst>
            </p:cNvPr>
            <p:cNvSpPr/>
            <p:nvPr/>
          </p:nvSpPr>
          <p:spPr>
            <a:xfrm>
              <a:off x="5368725" y="1478743"/>
              <a:ext cx="242100" cy="235200"/>
            </a:xfrm>
            <a:prstGeom prst="ellipse">
              <a:avLst/>
            </a:prstGeom>
            <a:solidFill>
              <a:srgbClr val="C76829"/>
            </a:solidFill>
            <a:ln w="12700" cap="flat" cmpd="sng">
              <a:solidFill>
                <a:srgbClr val="C76829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229;gd33cc45fa0_1_0">
              <a:extLst>
                <a:ext uri="{FF2B5EF4-FFF2-40B4-BE49-F238E27FC236}">
                  <a16:creationId xmlns:a16="http://schemas.microsoft.com/office/drawing/2014/main" id="{0B0B86A8-F9F3-2644-B278-2446BE715B67}"/>
                </a:ext>
              </a:extLst>
            </p:cNvPr>
            <p:cNvSpPr txBox="1"/>
            <p:nvPr/>
          </p:nvSpPr>
          <p:spPr>
            <a:xfrm>
              <a:off x="5355277" y="1411738"/>
              <a:ext cx="161400" cy="3692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lt1"/>
                  </a:solidFill>
                  <a:latin typeface="Times" pitchFamily="2" charset="0"/>
                  <a:cs typeface="Calibri"/>
                  <a:sym typeface="Calibri"/>
                </a:rPr>
                <a:t>2</a:t>
              </a:r>
              <a:endParaRPr dirty="0">
                <a:latin typeface="Times" pitchFamily="2" charset="0"/>
              </a:endParaRPr>
            </a:p>
          </p:txBody>
        </p:sp>
      </p:grpSp>
      <p:grpSp>
        <p:nvGrpSpPr>
          <p:cNvPr id="65" name="Google Shape;224;gd33cc45fa0_1_0">
            <a:extLst>
              <a:ext uri="{FF2B5EF4-FFF2-40B4-BE49-F238E27FC236}">
                <a16:creationId xmlns:a16="http://schemas.microsoft.com/office/drawing/2014/main" id="{5955CE79-26D0-204A-BD9A-5CFC417C454D}"/>
              </a:ext>
            </a:extLst>
          </p:cNvPr>
          <p:cNvGrpSpPr/>
          <p:nvPr/>
        </p:nvGrpSpPr>
        <p:grpSpPr>
          <a:xfrm>
            <a:off x="2308465" y="3964377"/>
            <a:ext cx="255548" cy="369291"/>
            <a:chOff x="4996008" y="2401294"/>
            <a:chExt cx="255548" cy="369291"/>
          </a:xfrm>
        </p:grpSpPr>
        <p:sp>
          <p:nvSpPr>
            <p:cNvPr id="66" name="Google Shape;225;gd33cc45fa0_1_0">
              <a:extLst>
                <a:ext uri="{FF2B5EF4-FFF2-40B4-BE49-F238E27FC236}">
                  <a16:creationId xmlns:a16="http://schemas.microsoft.com/office/drawing/2014/main" id="{F66F38D6-D2DA-D44C-8D03-B613B3558398}"/>
                </a:ext>
              </a:extLst>
            </p:cNvPr>
            <p:cNvSpPr/>
            <p:nvPr/>
          </p:nvSpPr>
          <p:spPr>
            <a:xfrm>
              <a:off x="5009456" y="2468299"/>
              <a:ext cx="242100" cy="235200"/>
            </a:xfrm>
            <a:prstGeom prst="ellipse">
              <a:avLst/>
            </a:prstGeom>
            <a:solidFill>
              <a:srgbClr val="D09047"/>
            </a:solidFill>
            <a:ln w="12700" cap="flat" cmpd="sng">
              <a:solidFill>
                <a:srgbClr val="D09047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226;gd33cc45fa0_1_0">
              <a:extLst>
                <a:ext uri="{FF2B5EF4-FFF2-40B4-BE49-F238E27FC236}">
                  <a16:creationId xmlns:a16="http://schemas.microsoft.com/office/drawing/2014/main" id="{521D4191-DECE-E547-8B8D-194ABBA5A1B9}"/>
                </a:ext>
              </a:extLst>
            </p:cNvPr>
            <p:cNvSpPr txBox="1"/>
            <p:nvPr/>
          </p:nvSpPr>
          <p:spPr>
            <a:xfrm>
              <a:off x="4996008" y="2401294"/>
              <a:ext cx="161400" cy="3692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lt1"/>
                  </a:solidFill>
                  <a:latin typeface="Times" pitchFamily="2" charset="0"/>
                  <a:cs typeface="Calibri"/>
                  <a:sym typeface="Calibri"/>
                </a:rPr>
                <a:t>4</a:t>
              </a:r>
              <a:endParaRPr dirty="0">
                <a:latin typeface="Times" pitchFamily="2" charset="0"/>
              </a:endParaRPr>
            </a:p>
          </p:txBody>
        </p:sp>
      </p:grpSp>
      <p:sp>
        <p:nvSpPr>
          <p:cNvPr id="69" name="Google Shape;253;gd33cc45fa0_1_0">
            <a:extLst>
              <a:ext uri="{FF2B5EF4-FFF2-40B4-BE49-F238E27FC236}">
                <a16:creationId xmlns:a16="http://schemas.microsoft.com/office/drawing/2014/main" id="{CC5DB5DE-1DB9-7848-B2D7-362FE969F2C8}"/>
              </a:ext>
            </a:extLst>
          </p:cNvPr>
          <p:cNvSpPr txBox="1"/>
          <p:nvPr/>
        </p:nvSpPr>
        <p:spPr>
          <a:xfrm>
            <a:off x="6342488" y="3969541"/>
            <a:ext cx="218505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rPr>
              <a:t>Juvenile, coast &amp; shelf seasonal &amp; non-diel spp.</a:t>
            </a:r>
            <a:endParaRPr b="1" dirty="0">
              <a:latin typeface="Times" pitchFamily="2" charset="0"/>
            </a:endParaRPr>
          </a:p>
        </p:txBody>
      </p:sp>
      <p:grpSp>
        <p:nvGrpSpPr>
          <p:cNvPr id="70" name="Google Shape;221;gd33cc45fa0_1_0">
            <a:extLst>
              <a:ext uri="{FF2B5EF4-FFF2-40B4-BE49-F238E27FC236}">
                <a16:creationId xmlns:a16="http://schemas.microsoft.com/office/drawing/2014/main" id="{1081B567-D302-1144-84F7-1F01725CCC90}"/>
              </a:ext>
            </a:extLst>
          </p:cNvPr>
          <p:cNvGrpSpPr/>
          <p:nvPr/>
        </p:nvGrpSpPr>
        <p:grpSpPr>
          <a:xfrm>
            <a:off x="3363692" y="4233817"/>
            <a:ext cx="255548" cy="369291"/>
            <a:chOff x="4816862" y="3587618"/>
            <a:chExt cx="255548" cy="369291"/>
          </a:xfrm>
        </p:grpSpPr>
        <p:sp>
          <p:nvSpPr>
            <p:cNvPr id="71" name="Google Shape;222;gd33cc45fa0_1_0">
              <a:extLst>
                <a:ext uri="{FF2B5EF4-FFF2-40B4-BE49-F238E27FC236}">
                  <a16:creationId xmlns:a16="http://schemas.microsoft.com/office/drawing/2014/main" id="{67891508-5884-084A-96B2-559C9E66503E}"/>
                </a:ext>
              </a:extLst>
            </p:cNvPr>
            <p:cNvSpPr/>
            <p:nvPr/>
          </p:nvSpPr>
          <p:spPr>
            <a:xfrm>
              <a:off x="4830310" y="3654623"/>
              <a:ext cx="242100" cy="235200"/>
            </a:xfrm>
            <a:prstGeom prst="ellipse">
              <a:avLst/>
            </a:prstGeom>
            <a:solidFill>
              <a:srgbClr val="D6A104"/>
            </a:solidFill>
            <a:ln w="12700" cap="flat" cmpd="sng">
              <a:solidFill>
                <a:srgbClr val="D6A10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223;gd33cc45fa0_1_0">
              <a:extLst>
                <a:ext uri="{FF2B5EF4-FFF2-40B4-BE49-F238E27FC236}">
                  <a16:creationId xmlns:a16="http://schemas.microsoft.com/office/drawing/2014/main" id="{A43DB46F-739E-7E45-A29C-6E41096458A8}"/>
                </a:ext>
              </a:extLst>
            </p:cNvPr>
            <p:cNvSpPr txBox="1"/>
            <p:nvPr/>
          </p:nvSpPr>
          <p:spPr>
            <a:xfrm>
              <a:off x="4816862" y="3587618"/>
              <a:ext cx="161400" cy="3692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lt1"/>
                  </a:solidFill>
                  <a:latin typeface="Times" pitchFamily="2" charset="0"/>
                  <a:cs typeface="Calibri"/>
                  <a:sym typeface="Calibri"/>
                </a:rPr>
                <a:t>3</a:t>
              </a:r>
              <a:endParaRPr dirty="0">
                <a:latin typeface="Times" pitchFamily="2" charset="0"/>
              </a:endParaRPr>
            </a:p>
          </p:txBody>
        </p:sp>
      </p:grpSp>
      <p:grpSp>
        <p:nvGrpSpPr>
          <p:cNvPr id="76" name="Google Shape;218;gd33cc45fa0_1_0">
            <a:extLst>
              <a:ext uri="{FF2B5EF4-FFF2-40B4-BE49-F238E27FC236}">
                <a16:creationId xmlns:a16="http://schemas.microsoft.com/office/drawing/2014/main" id="{7690C73D-26FA-5C41-BA36-16A2EB61AA13}"/>
              </a:ext>
            </a:extLst>
          </p:cNvPr>
          <p:cNvGrpSpPr/>
          <p:nvPr/>
        </p:nvGrpSpPr>
        <p:grpSpPr>
          <a:xfrm>
            <a:off x="4183187" y="3793966"/>
            <a:ext cx="266897" cy="369291"/>
            <a:chOff x="6760247" y="3994247"/>
            <a:chExt cx="266897" cy="369291"/>
          </a:xfrm>
        </p:grpSpPr>
        <p:sp>
          <p:nvSpPr>
            <p:cNvPr id="77" name="Google Shape;219;gd33cc45fa0_1_0">
              <a:extLst>
                <a:ext uri="{FF2B5EF4-FFF2-40B4-BE49-F238E27FC236}">
                  <a16:creationId xmlns:a16="http://schemas.microsoft.com/office/drawing/2014/main" id="{4931B268-177C-DE4F-AFD0-2576DE9DB22D}"/>
                </a:ext>
              </a:extLst>
            </p:cNvPr>
            <p:cNvSpPr/>
            <p:nvPr/>
          </p:nvSpPr>
          <p:spPr>
            <a:xfrm>
              <a:off x="6785044" y="4074493"/>
              <a:ext cx="242100" cy="235200"/>
            </a:xfrm>
            <a:prstGeom prst="ellipse">
              <a:avLst/>
            </a:prstGeom>
            <a:solidFill>
              <a:srgbClr val="88A251"/>
            </a:solidFill>
            <a:ln w="12700" cap="flat" cmpd="sng">
              <a:solidFill>
                <a:srgbClr val="88A25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220;gd33cc45fa0_1_0">
              <a:extLst>
                <a:ext uri="{FF2B5EF4-FFF2-40B4-BE49-F238E27FC236}">
                  <a16:creationId xmlns:a16="http://schemas.microsoft.com/office/drawing/2014/main" id="{44F1F19C-EF35-1E4F-8159-9CCD0DE7683E}"/>
                </a:ext>
              </a:extLst>
            </p:cNvPr>
            <p:cNvSpPr txBox="1"/>
            <p:nvPr/>
          </p:nvSpPr>
          <p:spPr>
            <a:xfrm>
              <a:off x="6760247" y="3994247"/>
              <a:ext cx="253200" cy="3692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lt1"/>
                  </a:solidFill>
                  <a:latin typeface="Times" pitchFamily="2" charset="0"/>
                  <a:cs typeface="Calibri"/>
                  <a:sym typeface="Calibri"/>
                </a:rPr>
                <a:t>6</a:t>
              </a:r>
              <a:endParaRPr dirty="0">
                <a:latin typeface="Times" pitchFamily="2" charset="0"/>
              </a:endParaRPr>
            </a:p>
          </p:txBody>
        </p:sp>
      </p:grpSp>
      <p:sp>
        <p:nvSpPr>
          <p:cNvPr id="80" name="Google Shape;243;gd33cc45fa0_1_0">
            <a:extLst>
              <a:ext uri="{FF2B5EF4-FFF2-40B4-BE49-F238E27FC236}">
                <a16:creationId xmlns:a16="http://schemas.microsoft.com/office/drawing/2014/main" id="{0B641AA9-7E7F-1C4C-889C-FB5689553924}"/>
              </a:ext>
            </a:extLst>
          </p:cNvPr>
          <p:cNvSpPr txBox="1"/>
          <p:nvPr/>
        </p:nvSpPr>
        <p:spPr>
          <a:xfrm>
            <a:off x="6396438" y="2228269"/>
            <a:ext cx="2133300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/>
            <a:r>
              <a:rPr lang="en-US" sz="1200" b="1" dirty="0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rPr>
              <a:t>Juvenile offshore to coastal, epipelagic, seasonal &amp; diel spp. </a:t>
            </a:r>
            <a:endParaRPr sz="1200" b="1" dirty="0">
              <a:solidFill>
                <a:schemeClr val="lt1"/>
              </a:solidFill>
              <a:latin typeface="Times" pitchFamily="2" charset="0"/>
              <a:ea typeface="Calibri"/>
              <a:cs typeface="Calibri"/>
              <a:sym typeface="Calibri"/>
            </a:endParaRPr>
          </a:p>
        </p:txBody>
      </p:sp>
      <p:grpSp>
        <p:nvGrpSpPr>
          <p:cNvPr id="81" name="Google Shape;215;gd33cc45fa0_1_0">
            <a:extLst>
              <a:ext uri="{FF2B5EF4-FFF2-40B4-BE49-F238E27FC236}">
                <a16:creationId xmlns:a16="http://schemas.microsoft.com/office/drawing/2014/main" id="{51172A80-C06C-8B44-A2E2-03A4499986B1}"/>
              </a:ext>
            </a:extLst>
          </p:cNvPr>
          <p:cNvGrpSpPr/>
          <p:nvPr/>
        </p:nvGrpSpPr>
        <p:grpSpPr>
          <a:xfrm>
            <a:off x="4566434" y="2881511"/>
            <a:ext cx="255548" cy="369291"/>
            <a:chOff x="7162109" y="3579562"/>
            <a:chExt cx="255548" cy="369291"/>
          </a:xfrm>
        </p:grpSpPr>
        <p:sp>
          <p:nvSpPr>
            <p:cNvPr id="82" name="Google Shape;216;gd33cc45fa0_1_0">
              <a:extLst>
                <a:ext uri="{FF2B5EF4-FFF2-40B4-BE49-F238E27FC236}">
                  <a16:creationId xmlns:a16="http://schemas.microsoft.com/office/drawing/2014/main" id="{5B9F2482-0D52-4444-91CC-37A9DCED606B}"/>
                </a:ext>
              </a:extLst>
            </p:cNvPr>
            <p:cNvSpPr/>
            <p:nvPr/>
          </p:nvSpPr>
          <p:spPr>
            <a:xfrm>
              <a:off x="7175557" y="3646567"/>
              <a:ext cx="242100" cy="235200"/>
            </a:xfrm>
            <a:prstGeom prst="ellipse">
              <a:avLst/>
            </a:prstGeom>
            <a:solidFill>
              <a:srgbClr val="4781A2"/>
            </a:solidFill>
            <a:ln w="12700" cap="flat" cmpd="sng">
              <a:solidFill>
                <a:srgbClr val="4781A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" name="Google Shape;217;gd33cc45fa0_1_0">
              <a:extLst>
                <a:ext uri="{FF2B5EF4-FFF2-40B4-BE49-F238E27FC236}">
                  <a16:creationId xmlns:a16="http://schemas.microsoft.com/office/drawing/2014/main" id="{4D18C751-AA6B-334C-BCF7-7E0A8DD87D35}"/>
                </a:ext>
              </a:extLst>
            </p:cNvPr>
            <p:cNvSpPr txBox="1"/>
            <p:nvPr/>
          </p:nvSpPr>
          <p:spPr>
            <a:xfrm>
              <a:off x="7162109" y="3579562"/>
              <a:ext cx="161400" cy="3692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lt1"/>
                  </a:solidFill>
                  <a:latin typeface="Times" pitchFamily="2" charset="0"/>
                  <a:cs typeface="Calibri"/>
                  <a:sym typeface="Calibri"/>
                </a:rPr>
                <a:t>5</a:t>
              </a:r>
              <a:endParaRPr dirty="0">
                <a:latin typeface="Times" pitchFamily="2" charset="0"/>
              </a:endParaRPr>
            </a:p>
          </p:txBody>
        </p:sp>
      </p:grpSp>
      <p:sp>
        <p:nvSpPr>
          <p:cNvPr id="85" name="Google Shape;263;gd33cc45fa0_1_0">
            <a:extLst>
              <a:ext uri="{FF2B5EF4-FFF2-40B4-BE49-F238E27FC236}">
                <a16:creationId xmlns:a16="http://schemas.microsoft.com/office/drawing/2014/main" id="{1D6E0585-9916-D949-AC45-D70BF3F3E5CF}"/>
              </a:ext>
            </a:extLst>
          </p:cNvPr>
          <p:cNvSpPr txBox="1"/>
          <p:nvPr/>
        </p:nvSpPr>
        <p:spPr>
          <a:xfrm>
            <a:off x="6546755" y="1344871"/>
            <a:ext cx="1819500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/>
            <a:r>
              <a:rPr lang="en-US" sz="1200" b="1" dirty="0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rPr>
              <a:t>Juvenile offshore, mesopelagic, seasonal &amp; diel spp.</a:t>
            </a:r>
            <a:endParaRPr sz="1200" b="1" dirty="0">
              <a:solidFill>
                <a:schemeClr val="lt1"/>
              </a:solidFill>
              <a:latin typeface="Times" pitchFamily="2" charset="0"/>
              <a:ea typeface="Calibri"/>
              <a:cs typeface="Calibri"/>
              <a:sym typeface="Calibri"/>
            </a:endParaRPr>
          </a:p>
        </p:txBody>
      </p:sp>
      <p:grpSp>
        <p:nvGrpSpPr>
          <p:cNvPr id="92" name="Google Shape;212;gd33cc45fa0_1_0">
            <a:extLst>
              <a:ext uri="{FF2B5EF4-FFF2-40B4-BE49-F238E27FC236}">
                <a16:creationId xmlns:a16="http://schemas.microsoft.com/office/drawing/2014/main" id="{01B3BB5A-39D1-6F4C-B2BB-8DA52422F938}"/>
              </a:ext>
            </a:extLst>
          </p:cNvPr>
          <p:cNvGrpSpPr/>
          <p:nvPr/>
        </p:nvGrpSpPr>
        <p:grpSpPr>
          <a:xfrm>
            <a:off x="4021295" y="2324569"/>
            <a:ext cx="255548" cy="369300"/>
            <a:chOff x="6371135" y="2064326"/>
            <a:chExt cx="255548" cy="369300"/>
          </a:xfrm>
        </p:grpSpPr>
        <p:sp>
          <p:nvSpPr>
            <p:cNvPr id="93" name="Google Shape;213;gd33cc45fa0_1_0">
              <a:extLst>
                <a:ext uri="{FF2B5EF4-FFF2-40B4-BE49-F238E27FC236}">
                  <a16:creationId xmlns:a16="http://schemas.microsoft.com/office/drawing/2014/main" id="{50F57B73-8CF9-F74D-8B62-8460896172E4}"/>
                </a:ext>
              </a:extLst>
            </p:cNvPr>
            <p:cNvSpPr/>
            <p:nvPr/>
          </p:nvSpPr>
          <p:spPr>
            <a:xfrm>
              <a:off x="6384583" y="2131331"/>
              <a:ext cx="242100" cy="235200"/>
            </a:xfrm>
            <a:prstGeom prst="ellipse">
              <a:avLst/>
            </a:prstGeom>
            <a:solidFill>
              <a:srgbClr val="3E597D"/>
            </a:solidFill>
            <a:ln w="12700" cap="flat" cmpd="sng">
              <a:solidFill>
                <a:srgbClr val="3E597D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" name="Google Shape;214;gd33cc45fa0_1_0">
              <a:extLst>
                <a:ext uri="{FF2B5EF4-FFF2-40B4-BE49-F238E27FC236}">
                  <a16:creationId xmlns:a16="http://schemas.microsoft.com/office/drawing/2014/main" id="{B88D2A8B-276E-964B-BBA7-44047790E730}"/>
                </a:ext>
              </a:extLst>
            </p:cNvPr>
            <p:cNvSpPr txBox="1"/>
            <p:nvPr/>
          </p:nvSpPr>
          <p:spPr>
            <a:xfrm>
              <a:off x="6371135" y="2064326"/>
              <a:ext cx="1614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lt1"/>
                  </a:solidFill>
                  <a:latin typeface="Times" pitchFamily="2" charset="0"/>
                  <a:ea typeface="Calibri"/>
                  <a:cs typeface="Calibri"/>
                  <a:sym typeface="Calibri"/>
                </a:rPr>
                <a:t>1</a:t>
              </a:r>
              <a:endParaRPr dirty="0">
                <a:latin typeface="Times" pitchFamily="2" charset="0"/>
              </a:endParaRPr>
            </a:p>
          </p:txBody>
        </p:sp>
      </p:grp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6C5CAD28-3C2B-9D48-9377-294C813516FA}"/>
              </a:ext>
            </a:extLst>
          </p:cNvPr>
          <p:cNvGraphicFramePr/>
          <p:nvPr/>
        </p:nvGraphicFramePr>
        <p:xfrm>
          <a:off x="4115443" y="596572"/>
          <a:ext cx="9086207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pSp>
        <p:nvGrpSpPr>
          <p:cNvPr id="44" name="Google Shape;212;gd33cc45fa0_1_0">
            <a:extLst>
              <a:ext uri="{FF2B5EF4-FFF2-40B4-BE49-F238E27FC236}">
                <a16:creationId xmlns:a16="http://schemas.microsoft.com/office/drawing/2014/main" id="{35421291-7134-0441-8B66-AF323F6DB525}"/>
              </a:ext>
            </a:extLst>
          </p:cNvPr>
          <p:cNvGrpSpPr/>
          <p:nvPr/>
        </p:nvGrpSpPr>
        <p:grpSpPr>
          <a:xfrm>
            <a:off x="5457824" y="596573"/>
            <a:ext cx="638176" cy="646439"/>
            <a:chOff x="6383609" y="2156658"/>
            <a:chExt cx="225707" cy="239269"/>
          </a:xfrm>
        </p:grpSpPr>
        <p:sp>
          <p:nvSpPr>
            <p:cNvPr id="45" name="Google Shape;213;gd33cc45fa0_1_0">
              <a:extLst>
                <a:ext uri="{FF2B5EF4-FFF2-40B4-BE49-F238E27FC236}">
                  <a16:creationId xmlns:a16="http://schemas.microsoft.com/office/drawing/2014/main" id="{1F191DBA-0DF6-084F-80DF-C2B4C822BD84}"/>
                </a:ext>
              </a:extLst>
            </p:cNvPr>
            <p:cNvSpPr/>
            <p:nvPr/>
          </p:nvSpPr>
          <p:spPr>
            <a:xfrm>
              <a:off x="6383609" y="2156658"/>
              <a:ext cx="225707" cy="239269"/>
            </a:xfrm>
            <a:prstGeom prst="ellipse">
              <a:avLst/>
            </a:prstGeom>
            <a:solidFill>
              <a:srgbClr val="3E597D"/>
            </a:solidFill>
            <a:ln w="12700" cap="flat" cmpd="sng">
              <a:solidFill>
                <a:srgbClr val="3E597D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214;gd33cc45fa0_1_0">
              <a:extLst>
                <a:ext uri="{FF2B5EF4-FFF2-40B4-BE49-F238E27FC236}">
                  <a16:creationId xmlns:a16="http://schemas.microsoft.com/office/drawing/2014/main" id="{816EBE01-E40C-CD4D-B8F4-EAD703A7B320}"/>
                </a:ext>
              </a:extLst>
            </p:cNvPr>
            <p:cNvSpPr txBox="1"/>
            <p:nvPr/>
          </p:nvSpPr>
          <p:spPr>
            <a:xfrm>
              <a:off x="6439494" y="2207949"/>
              <a:ext cx="161400" cy="1366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dirty="0">
                  <a:solidFill>
                    <a:schemeClr val="lt1"/>
                  </a:solidFill>
                  <a:latin typeface="Times" pitchFamily="2" charset="0"/>
                  <a:ea typeface="Calibri"/>
                  <a:cs typeface="Calibri"/>
                  <a:sym typeface="Calibri"/>
                </a:rPr>
                <a:t>1</a:t>
              </a:r>
              <a:endParaRPr b="1" dirty="0">
                <a:latin typeface="Times" pitchFamily="2" charset="0"/>
              </a:endParaRPr>
            </a:p>
          </p:txBody>
        </p:sp>
      </p:grpSp>
      <p:grpSp>
        <p:nvGrpSpPr>
          <p:cNvPr id="47" name="Google Shape;227;gd33cc45fa0_1_0">
            <a:extLst>
              <a:ext uri="{FF2B5EF4-FFF2-40B4-BE49-F238E27FC236}">
                <a16:creationId xmlns:a16="http://schemas.microsoft.com/office/drawing/2014/main" id="{1FCCE752-BB27-5242-BC9A-5D5D939FC248}"/>
              </a:ext>
            </a:extLst>
          </p:cNvPr>
          <p:cNvGrpSpPr/>
          <p:nvPr/>
        </p:nvGrpSpPr>
        <p:grpSpPr>
          <a:xfrm>
            <a:off x="5468746" y="1381588"/>
            <a:ext cx="640021" cy="609573"/>
            <a:chOff x="5352027" y="1430596"/>
            <a:chExt cx="256287" cy="313092"/>
          </a:xfrm>
        </p:grpSpPr>
        <p:sp>
          <p:nvSpPr>
            <p:cNvPr id="48" name="Google Shape;228;gd33cc45fa0_1_0">
              <a:extLst>
                <a:ext uri="{FF2B5EF4-FFF2-40B4-BE49-F238E27FC236}">
                  <a16:creationId xmlns:a16="http://schemas.microsoft.com/office/drawing/2014/main" id="{3C639BAD-F3B5-5A4A-BE5A-04F924C9DB62}"/>
                </a:ext>
              </a:extLst>
            </p:cNvPr>
            <p:cNvSpPr/>
            <p:nvPr/>
          </p:nvSpPr>
          <p:spPr>
            <a:xfrm>
              <a:off x="5352027" y="1430596"/>
              <a:ext cx="256287" cy="313092"/>
            </a:xfrm>
            <a:prstGeom prst="ellipse">
              <a:avLst/>
            </a:prstGeom>
            <a:solidFill>
              <a:srgbClr val="C76829"/>
            </a:solidFill>
            <a:ln w="12700" cap="flat" cmpd="sng">
              <a:solidFill>
                <a:srgbClr val="C76829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229;gd33cc45fa0_1_0">
              <a:extLst>
                <a:ext uri="{FF2B5EF4-FFF2-40B4-BE49-F238E27FC236}">
                  <a16:creationId xmlns:a16="http://schemas.microsoft.com/office/drawing/2014/main" id="{8487EF29-00D4-3846-AE64-8AE27B89500C}"/>
                </a:ext>
              </a:extLst>
            </p:cNvPr>
            <p:cNvSpPr txBox="1"/>
            <p:nvPr/>
          </p:nvSpPr>
          <p:spPr>
            <a:xfrm>
              <a:off x="5423400" y="1506803"/>
              <a:ext cx="161400" cy="1896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dirty="0">
                  <a:solidFill>
                    <a:schemeClr val="lt1"/>
                  </a:solidFill>
                  <a:latin typeface="Times" pitchFamily="2" charset="0"/>
                  <a:cs typeface="Calibri"/>
                  <a:sym typeface="Calibri"/>
                </a:rPr>
                <a:t>2</a:t>
              </a:r>
              <a:endParaRPr b="1" dirty="0">
                <a:latin typeface="Times" pitchFamily="2" charset="0"/>
              </a:endParaRPr>
            </a:p>
          </p:txBody>
        </p:sp>
      </p:grpSp>
      <p:grpSp>
        <p:nvGrpSpPr>
          <p:cNvPr id="50" name="Google Shape;221;gd33cc45fa0_1_0">
            <a:extLst>
              <a:ext uri="{FF2B5EF4-FFF2-40B4-BE49-F238E27FC236}">
                <a16:creationId xmlns:a16="http://schemas.microsoft.com/office/drawing/2014/main" id="{E46AAB8A-6F28-5843-AA86-7F54E013B301}"/>
              </a:ext>
            </a:extLst>
          </p:cNvPr>
          <p:cNvGrpSpPr/>
          <p:nvPr/>
        </p:nvGrpSpPr>
        <p:grpSpPr>
          <a:xfrm>
            <a:off x="5477261" y="2228269"/>
            <a:ext cx="622979" cy="955448"/>
            <a:chOff x="4736170" y="3532214"/>
            <a:chExt cx="242100" cy="424695"/>
          </a:xfrm>
        </p:grpSpPr>
        <p:sp>
          <p:nvSpPr>
            <p:cNvPr id="51" name="Google Shape;222;gd33cc45fa0_1_0">
              <a:extLst>
                <a:ext uri="{FF2B5EF4-FFF2-40B4-BE49-F238E27FC236}">
                  <a16:creationId xmlns:a16="http://schemas.microsoft.com/office/drawing/2014/main" id="{5F50FF81-DE45-4540-A22C-F10E10D7DEE3}"/>
                </a:ext>
              </a:extLst>
            </p:cNvPr>
            <p:cNvSpPr/>
            <p:nvPr/>
          </p:nvSpPr>
          <p:spPr>
            <a:xfrm>
              <a:off x="4736170" y="3532214"/>
              <a:ext cx="242100" cy="277207"/>
            </a:xfrm>
            <a:prstGeom prst="ellipse">
              <a:avLst/>
            </a:prstGeom>
            <a:solidFill>
              <a:srgbClr val="D6A104"/>
            </a:solidFill>
            <a:ln w="12700" cap="flat" cmpd="sng">
              <a:solidFill>
                <a:srgbClr val="D6A10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223;gd33cc45fa0_1_0">
              <a:extLst>
                <a:ext uri="{FF2B5EF4-FFF2-40B4-BE49-F238E27FC236}">
                  <a16:creationId xmlns:a16="http://schemas.microsoft.com/office/drawing/2014/main" id="{B31BAD06-5CBF-BB42-8652-DDAB56EEFCDE}"/>
                </a:ext>
              </a:extLst>
            </p:cNvPr>
            <p:cNvSpPr txBox="1"/>
            <p:nvPr/>
          </p:nvSpPr>
          <p:spPr>
            <a:xfrm>
              <a:off x="4816862" y="3587618"/>
              <a:ext cx="161400" cy="3692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lt1"/>
                  </a:solidFill>
                  <a:latin typeface="Times" pitchFamily="2" charset="0"/>
                  <a:cs typeface="Calibri"/>
                  <a:sym typeface="Calibri"/>
                </a:rPr>
                <a:t>3</a:t>
              </a:r>
              <a:endParaRPr dirty="0">
                <a:latin typeface="Times" pitchFamily="2" charset="0"/>
              </a:endParaRPr>
            </a:p>
          </p:txBody>
        </p:sp>
      </p:grpSp>
      <p:grpSp>
        <p:nvGrpSpPr>
          <p:cNvPr id="86" name="Google Shape;224;gd33cc45fa0_1_0">
            <a:extLst>
              <a:ext uri="{FF2B5EF4-FFF2-40B4-BE49-F238E27FC236}">
                <a16:creationId xmlns:a16="http://schemas.microsoft.com/office/drawing/2014/main" id="{007E1940-882F-A24E-8C24-B24AECD28B17}"/>
              </a:ext>
            </a:extLst>
          </p:cNvPr>
          <p:cNvGrpSpPr/>
          <p:nvPr/>
        </p:nvGrpSpPr>
        <p:grpSpPr>
          <a:xfrm>
            <a:off x="5471772" y="3025302"/>
            <a:ext cx="575312" cy="597406"/>
            <a:chOff x="5009456" y="2468299"/>
            <a:chExt cx="207492" cy="265546"/>
          </a:xfrm>
        </p:grpSpPr>
        <p:sp>
          <p:nvSpPr>
            <p:cNvPr id="87" name="Google Shape;225;gd33cc45fa0_1_0">
              <a:extLst>
                <a:ext uri="{FF2B5EF4-FFF2-40B4-BE49-F238E27FC236}">
                  <a16:creationId xmlns:a16="http://schemas.microsoft.com/office/drawing/2014/main" id="{C43EDB7B-B4EF-D048-B72F-2B8A4F29D09D}"/>
                </a:ext>
              </a:extLst>
            </p:cNvPr>
            <p:cNvSpPr/>
            <p:nvPr/>
          </p:nvSpPr>
          <p:spPr>
            <a:xfrm>
              <a:off x="5009456" y="2468299"/>
              <a:ext cx="207417" cy="265546"/>
            </a:xfrm>
            <a:prstGeom prst="ellipse">
              <a:avLst/>
            </a:prstGeom>
            <a:solidFill>
              <a:srgbClr val="D09047"/>
            </a:solidFill>
            <a:ln w="12700" cap="flat" cmpd="sng">
              <a:solidFill>
                <a:srgbClr val="D09047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" name="Google Shape;226;gd33cc45fa0_1_0">
              <a:extLst>
                <a:ext uri="{FF2B5EF4-FFF2-40B4-BE49-F238E27FC236}">
                  <a16:creationId xmlns:a16="http://schemas.microsoft.com/office/drawing/2014/main" id="{63639DFE-1A00-2A44-AE5D-9E53ED954927}"/>
                </a:ext>
              </a:extLst>
            </p:cNvPr>
            <p:cNvSpPr txBox="1"/>
            <p:nvPr/>
          </p:nvSpPr>
          <p:spPr>
            <a:xfrm>
              <a:off x="5055548" y="2533712"/>
              <a:ext cx="161400" cy="1641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dirty="0">
                  <a:solidFill>
                    <a:schemeClr val="lt1"/>
                  </a:solidFill>
                  <a:latin typeface="Times" pitchFamily="2" charset="0"/>
                  <a:cs typeface="Calibri"/>
                  <a:sym typeface="Calibri"/>
                </a:rPr>
                <a:t>4</a:t>
              </a:r>
              <a:endParaRPr b="1" dirty="0">
                <a:latin typeface="Times" pitchFamily="2" charset="0"/>
              </a:endParaRPr>
            </a:p>
          </p:txBody>
        </p:sp>
      </p:grpSp>
      <p:grpSp>
        <p:nvGrpSpPr>
          <p:cNvPr id="89" name="Google Shape;215;gd33cc45fa0_1_0">
            <a:extLst>
              <a:ext uri="{FF2B5EF4-FFF2-40B4-BE49-F238E27FC236}">
                <a16:creationId xmlns:a16="http://schemas.microsoft.com/office/drawing/2014/main" id="{6E6FDC05-7A05-704B-B460-C3649AE29307}"/>
              </a:ext>
            </a:extLst>
          </p:cNvPr>
          <p:cNvGrpSpPr/>
          <p:nvPr/>
        </p:nvGrpSpPr>
        <p:grpSpPr>
          <a:xfrm>
            <a:off x="5469142" y="3816275"/>
            <a:ext cx="683253" cy="609388"/>
            <a:chOff x="7175557" y="3646567"/>
            <a:chExt cx="242100" cy="235200"/>
          </a:xfrm>
        </p:grpSpPr>
        <p:sp>
          <p:nvSpPr>
            <p:cNvPr id="90" name="Google Shape;216;gd33cc45fa0_1_0">
              <a:extLst>
                <a:ext uri="{FF2B5EF4-FFF2-40B4-BE49-F238E27FC236}">
                  <a16:creationId xmlns:a16="http://schemas.microsoft.com/office/drawing/2014/main" id="{9E99E6EA-A34C-9644-B341-00B3F33FB2B2}"/>
                </a:ext>
              </a:extLst>
            </p:cNvPr>
            <p:cNvSpPr/>
            <p:nvPr/>
          </p:nvSpPr>
          <p:spPr>
            <a:xfrm>
              <a:off x="7175557" y="3646567"/>
              <a:ext cx="242100" cy="235200"/>
            </a:xfrm>
            <a:prstGeom prst="ellipse">
              <a:avLst/>
            </a:prstGeom>
            <a:solidFill>
              <a:srgbClr val="4781A2"/>
            </a:solidFill>
            <a:ln w="12700" cap="flat" cmpd="sng">
              <a:solidFill>
                <a:srgbClr val="4781A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Google Shape;217;gd33cc45fa0_1_0">
              <a:extLst>
                <a:ext uri="{FF2B5EF4-FFF2-40B4-BE49-F238E27FC236}">
                  <a16:creationId xmlns:a16="http://schemas.microsoft.com/office/drawing/2014/main" id="{DA21C64A-92B0-8441-B6FE-D88459A0B619}"/>
                </a:ext>
              </a:extLst>
            </p:cNvPr>
            <p:cNvSpPr txBox="1"/>
            <p:nvPr/>
          </p:nvSpPr>
          <p:spPr>
            <a:xfrm>
              <a:off x="7241882" y="3700370"/>
              <a:ext cx="161400" cy="1425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dirty="0">
                  <a:solidFill>
                    <a:schemeClr val="lt1"/>
                  </a:solidFill>
                  <a:latin typeface="Times" pitchFamily="2" charset="0"/>
                  <a:cs typeface="Calibri"/>
                  <a:sym typeface="Calibri"/>
                </a:rPr>
                <a:t>5</a:t>
              </a:r>
              <a:endParaRPr b="1" dirty="0">
                <a:latin typeface="Times" pitchFamily="2" charset="0"/>
              </a:endParaRPr>
            </a:p>
          </p:txBody>
        </p:sp>
      </p:grpSp>
      <p:grpSp>
        <p:nvGrpSpPr>
          <p:cNvPr id="95" name="Google Shape;218;gd33cc45fa0_1_0">
            <a:extLst>
              <a:ext uri="{FF2B5EF4-FFF2-40B4-BE49-F238E27FC236}">
                <a16:creationId xmlns:a16="http://schemas.microsoft.com/office/drawing/2014/main" id="{2B6FB39B-B43E-2848-83BA-8757601F6378}"/>
              </a:ext>
            </a:extLst>
          </p:cNvPr>
          <p:cNvGrpSpPr/>
          <p:nvPr/>
        </p:nvGrpSpPr>
        <p:grpSpPr>
          <a:xfrm>
            <a:off x="5510601" y="4614886"/>
            <a:ext cx="794062" cy="637609"/>
            <a:chOff x="6785044" y="4074492"/>
            <a:chExt cx="310182" cy="309445"/>
          </a:xfrm>
        </p:grpSpPr>
        <p:sp>
          <p:nvSpPr>
            <p:cNvPr id="97" name="Google Shape;219;gd33cc45fa0_1_0">
              <a:extLst>
                <a:ext uri="{FF2B5EF4-FFF2-40B4-BE49-F238E27FC236}">
                  <a16:creationId xmlns:a16="http://schemas.microsoft.com/office/drawing/2014/main" id="{C084E752-ABAE-0048-A40B-DF61BD4120D3}"/>
                </a:ext>
              </a:extLst>
            </p:cNvPr>
            <p:cNvSpPr/>
            <p:nvPr/>
          </p:nvSpPr>
          <p:spPr>
            <a:xfrm>
              <a:off x="6785044" y="4074492"/>
              <a:ext cx="254080" cy="309445"/>
            </a:xfrm>
            <a:prstGeom prst="ellipse">
              <a:avLst/>
            </a:prstGeom>
            <a:solidFill>
              <a:srgbClr val="88A251"/>
            </a:solidFill>
            <a:ln w="12700" cap="flat" cmpd="sng">
              <a:solidFill>
                <a:srgbClr val="88A25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 dirty="0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" name="Google Shape;220;gd33cc45fa0_1_0">
              <a:extLst>
                <a:ext uri="{FF2B5EF4-FFF2-40B4-BE49-F238E27FC236}">
                  <a16:creationId xmlns:a16="http://schemas.microsoft.com/office/drawing/2014/main" id="{9DBDA0E7-7F96-284F-A8D3-4500124355F7}"/>
                </a:ext>
              </a:extLst>
            </p:cNvPr>
            <p:cNvSpPr txBox="1"/>
            <p:nvPr/>
          </p:nvSpPr>
          <p:spPr>
            <a:xfrm>
              <a:off x="6853126" y="4139902"/>
              <a:ext cx="242100" cy="1792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dirty="0">
                  <a:solidFill>
                    <a:schemeClr val="lt1"/>
                  </a:solidFill>
                  <a:latin typeface="Times" pitchFamily="2" charset="0"/>
                  <a:cs typeface="Calibri"/>
                  <a:sym typeface="Calibri"/>
                </a:rPr>
                <a:t>6</a:t>
              </a:r>
              <a:endParaRPr b="1" dirty="0">
                <a:latin typeface="Times" pitchFamily="2" charset="0"/>
              </a:endParaRPr>
            </a:p>
          </p:txBody>
        </p:sp>
      </p:grpSp>
      <p:grpSp>
        <p:nvGrpSpPr>
          <p:cNvPr id="100" name="Google Shape;230;gd33cc45fa0_1_0">
            <a:extLst>
              <a:ext uri="{FF2B5EF4-FFF2-40B4-BE49-F238E27FC236}">
                <a16:creationId xmlns:a16="http://schemas.microsoft.com/office/drawing/2014/main" id="{30712619-B0D4-F742-A551-A249294E48E4}"/>
              </a:ext>
            </a:extLst>
          </p:cNvPr>
          <p:cNvGrpSpPr/>
          <p:nvPr/>
        </p:nvGrpSpPr>
        <p:grpSpPr>
          <a:xfrm>
            <a:off x="5453485" y="5433002"/>
            <a:ext cx="593415" cy="566206"/>
            <a:chOff x="5773472" y="1906224"/>
            <a:chExt cx="202342" cy="306853"/>
          </a:xfrm>
        </p:grpSpPr>
        <p:sp>
          <p:nvSpPr>
            <p:cNvPr id="101" name="Google Shape;231;gd33cc45fa0_1_0">
              <a:extLst>
                <a:ext uri="{FF2B5EF4-FFF2-40B4-BE49-F238E27FC236}">
                  <a16:creationId xmlns:a16="http://schemas.microsoft.com/office/drawing/2014/main" id="{F614992B-E5B5-A048-AFEE-AD0951318485}"/>
                </a:ext>
              </a:extLst>
            </p:cNvPr>
            <p:cNvSpPr/>
            <p:nvPr/>
          </p:nvSpPr>
          <p:spPr>
            <a:xfrm>
              <a:off x="5773472" y="1906224"/>
              <a:ext cx="202342" cy="306853"/>
            </a:xfrm>
            <a:prstGeom prst="ellipse">
              <a:avLst/>
            </a:prstGeom>
            <a:solidFill>
              <a:srgbClr val="A81501"/>
            </a:solidFill>
            <a:ln w="12700" cap="flat" cmpd="sng">
              <a:solidFill>
                <a:srgbClr val="A8150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" name="Google Shape;232;gd33cc45fa0_1_0">
              <a:extLst>
                <a:ext uri="{FF2B5EF4-FFF2-40B4-BE49-F238E27FC236}">
                  <a16:creationId xmlns:a16="http://schemas.microsoft.com/office/drawing/2014/main" id="{B7F93712-480A-4444-AD3A-D9914CA7A300}"/>
                </a:ext>
              </a:extLst>
            </p:cNvPr>
            <p:cNvSpPr txBox="1"/>
            <p:nvPr/>
          </p:nvSpPr>
          <p:spPr>
            <a:xfrm>
              <a:off x="5814409" y="1957746"/>
              <a:ext cx="161400" cy="2001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dirty="0">
                  <a:solidFill>
                    <a:schemeClr val="lt1"/>
                  </a:solidFill>
                  <a:latin typeface="Times" pitchFamily="2" charset="0"/>
                  <a:ea typeface="Calibri"/>
                  <a:cs typeface="Calibri"/>
                  <a:sym typeface="Calibri"/>
                </a:rPr>
                <a:t>7</a:t>
              </a:r>
              <a:endParaRPr b="1" dirty="0">
                <a:latin typeface="Times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019053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, sunburst chart&#10;&#10;Description automatically generated">
            <a:extLst>
              <a:ext uri="{FF2B5EF4-FFF2-40B4-BE49-F238E27FC236}">
                <a16:creationId xmlns:a16="http://schemas.microsoft.com/office/drawing/2014/main" id="{DEFF8E0B-EBC9-364D-B04C-EBA9F5C2A2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61451" y="-75595"/>
            <a:ext cx="6858000" cy="6858000"/>
          </a:xfrm>
          <a:prstGeom prst="rect">
            <a:avLst/>
          </a:prstGeom>
        </p:spPr>
      </p:pic>
      <p:grpSp>
        <p:nvGrpSpPr>
          <p:cNvPr id="28" name="Google Shape;230;gd33cc45fa0_1_0">
            <a:extLst>
              <a:ext uri="{FF2B5EF4-FFF2-40B4-BE49-F238E27FC236}">
                <a16:creationId xmlns:a16="http://schemas.microsoft.com/office/drawing/2014/main" id="{BC1D1CD4-E85E-2F4A-B829-FA5359044880}"/>
              </a:ext>
            </a:extLst>
          </p:cNvPr>
          <p:cNvGrpSpPr/>
          <p:nvPr/>
        </p:nvGrpSpPr>
        <p:grpSpPr>
          <a:xfrm>
            <a:off x="2555126" y="2262664"/>
            <a:ext cx="265757" cy="393920"/>
            <a:chOff x="5760024" y="1847241"/>
            <a:chExt cx="255548" cy="369300"/>
          </a:xfrm>
        </p:grpSpPr>
        <p:sp>
          <p:nvSpPr>
            <p:cNvPr id="29" name="Google Shape;231;gd33cc45fa0_1_0">
              <a:extLst>
                <a:ext uri="{FF2B5EF4-FFF2-40B4-BE49-F238E27FC236}">
                  <a16:creationId xmlns:a16="http://schemas.microsoft.com/office/drawing/2014/main" id="{C36FB00A-77CA-8842-9E2E-42078A01658F}"/>
                </a:ext>
              </a:extLst>
            </p:cNvPr>
            <p:cNvSpPr/>
            <p:nvPr/>
          </p:nvSpPr>
          <p:spPr>
            <a:xfrm>
              <a:off x="5773472" y="1906224"/>
              <a:ext cx="242100" cy="235200"/>
            </a:xfrm>
            <a:prstGeom prst="ellipse">
              <a:avLst/>
            </a:prstGeom>
            <a:solidFill>
              <a:srgbClr val="A81501"/>
            </a:solidFill>
            <a:ln w="12700" cap="flat" cmpd="sng">
              <a:solidFill>
                <a:srgbClr val="A8150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232;gd33cc45fa0_1_0">
              <a:extLst>
                <a:ext uri="{FF2B5EF4-FFF2-40B4-BE49-F238E27FC236}">
                  <a16:creationId xmlns:a16="http://schemas.microsoft.com/office/drawing/2014/main" id="{33658875-E2CA-E84E-ACFC-A9A723B6B67A}"/>
                </a:ext>
              </a:extLst>
            </p:cNvPr>
            <p:cNvSpPr txBox="1"/>
            <p:nvPr/>
          </p:nvSpPr>
          <p:spPr>
            <a:xfrm>
              <a:off x="5760024" y="1847241"/>
              <a:ext cx="1614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lt1"/>
                  </a:solidFill>
                  <a:latin typeface="Times" pitchFamily="2" charset="0"/>
                  <a:ea typeface="Calibri"/>
                  <a:cs typeface="Calibri"/>
                  <a:sym typeface="Calibri"/>
                </a:rPr>
                <a:t>7</a:t>
              </a:r>
              <a:endParaRPr dirty="0">
                <a:latin typeface="Times" pitchFamily="2" charset="0"/>
              </a:endParaRPr>
            </a:p>
          </p:txBody>
        </p:sp>
      </p:grpSp>
      <p:grpSp>
        <p:nvGrpSpPr>
          <p:cNvPr id="31" name="Google Shape;227;gd33cc45fa0_1_0">
            <a:extLst>
              <a:ext uri="{FF2B5EF4-FFF2-40B4-BE49-F238E27FC236}">
                <a16:creationId xmlns:a16="http://schemas.microsoft.com/office/drawing/2014/main" id="{C184650C-D991-6E4C-B87E-456E4A33B240}"/>
              </a:ext>
            </a:extLst>
          </p:cNvPr>
          <p:cNvGrpSpPr/>
          <p:nvPr/>
        </p:nvGrpSpPr>
        <p:grpSpPr>
          <a:xfrm>
            <a:off x="2005349" y="2886520"/>
            <a:ext cx="265757" cy="393910"/>
            <a:chOff x="5355277" y="1411738"/>
            <a:chExt cx="255548" cy="369291"/>
          </a:xfrm>
        </p:grpSpPr>
        <p:sp>
          <p:nvSpPr>
            <p:cNvPr id="32" name="Google Shape;228;gd33cc45fa0_1_0">
              <a:extLst>
                <a:ext uri="{FF2B5EF4-FFF2-40B4-BE49-F238E27FC236}">
                  <a16:creationId xmlns:a16="http://schemas.microsoft.com/office/drawing/2014/main" id="{BD84B2DD-745D-7945-8DA4-4A4B7664EF63}"/>
                </a:ext>
              </a:extLst>
            </p:cNvPr>
            <p:cNvSpPr/>
            <p:nvPr/>
          </p:nvSpPr>
          <p:spPr>
            <a:xfrm>
              <a:off x="5368725" y="1478743"/>
              <a:ext cx="242100" cy="235200"/>
            </a:xfrm>
            <a:prstGeom prst="ellipse">
              <a:avLst/>
            </a:prstGeom>
            <a:solidFill>
              <a:srgbClr val="C76829"/>
            </a:solidFill>
            <a:ln w="12700" cap="flat" cmpd="sng">
              <a:solidFill>
                <a:srgbClr val="C76829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229;gd33cc45fa0_1_0">
              <a:extLst>
                <a:ext uri="{FF2B5EF4-FFF2-40B4-BE49-F238E27FC236}">
                  <a16:creationId xmlns:a16="http://schemas.microsoft.com/office/drawing/2014/main" id="{06146B80-3D59-0643-9171-270E92D133F0}"/>
                </a:ext>
              </a:extLst>
            </p:cNvPr>
            <p:cNvSpPr txBox="1"/>
            <p:nvPr/>
          </p:nvSpPr>
          <p:spPr>
            <a:xfrm>
              <a:off x="5355277" y="1411738"/>
              <a:ext cx="161400" cy="3692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lt1"/>
                  </a:solidFill>
                  <a:latin typeface="Times" pitchFamily="2" charset="0"/>
                  <a:cs typeface="Calibri"/>
                  <a:sym typeface="Calibri"/>
                </a:rPr>
                <a:t>2</a:t>
              </a:r>
              <a:endParaRPr dirty="0">
                <a:latin typeface="Times" pitchFamily="2" charset="0"/>
              </a:endParaRPr>
            </a:p>
          </p:txBody>
        </p:sp>
      </p:grpSp>
      <p:grpSp>
        <p:nvGrpSpPr>
          <p:cNvPr id="34" name="Google Shape;224;gd33cc45fa0_1_0">
            <a:extLst>
              <a:ext uri="{FF2B5EF4-FFF2-40B4-BE49-F238E27FC236}">
                <a16:creationId xmlns:a16="http://schemas.microsoft.com/office/drawing/2014/main" id="{64F3A743-6A6E-0140-985A-F595CE143005}"/>
              </a:ext>
            </a:extLst>
          </p:cNvPr>
          <p:cNvGrpSpPr/>
          <p:nvPr/>
        </p:nvGrpSpPr>
        <p:grpSpPr>
          <a:xfrm>
            <a:off x="2074378" y="3959126"/>
            <a:ext cx="274099" cy="393910"/>
            <a:chOff x="4987986" y="2405305"/>
            <a:chExt cx="263570" cy="369291"/>
          </a:xfrm>
        </p:grpSpPr>
        <p:sp>
          <p:nvSpPr>
            <p:cNvPr id="35" name="Google Shape;225;gd33cc45fa0_1_0">
              <a:extLst>
                <a:ext uri="{FF2B5EF4-FFF2-40B4-BE49-F238E27FC236}">
                  <a16:creationId xmlns:a16="http://schemas.microsoft.com/office/drawing/2014/main" id="{F375085A-AA1A-704B-8056-9CB9BD6EB211}"/>
                </a:ext>
              </a:extLst>
            </p:cNvPr>
            <p:cNvSpPr/>
            <p:nvPr/>
          </p:nvSpPr>
          <p:spPr>
            <a:xfrm>
              <a:off x="5009456" y="2468299"/>
              <a:ext cx="242100" cy="235200"/>
            </a:xfrm>
            <a:prstGeom prst="ellipse">
              <a:avLst/>
            </a:prstGeom>
            <a:solidFill>
              <a:srgbClr val="D09047"/>
            </a:solidFill>
            <a:ln w="12700" cap="flat" cmpd="sng">
              <a:solidFill>
                <a:srgbClr val="D09047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226;gd33cc45fa0_1_0">
              <a:extLst>
                <a:ext uri="{FF2B5EF4-FFF2-40B4-BE49-F238E27FC236}">
                  <a16:creationId xmlns:a16="http://schemas.microsoft.com/office/drawing/2014/main" id="{408EF57A-DC9A-2144-9D8A-9A30BCBEC8B2}"/>
                </a:ext>
              </a:extLst>
            </p:cNvPr>
            <p:cNvSpPr txBox="1"/>
            <p:nvPr/>
          </p:nvSpPr>
          <p:spPr>
            <a:xfrm>
              <a:off x="4987986" y="2405305"/>
              <a:ext cx="161400" cy="3692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lt1"/>
                  </a:solidFill>
                  <a:latin typeface="Times" pitchFamily="2" charset="0"/>
                  <a:cs typeface="Calibri"/>
                  <a:sym typeface="Calibri"/>
                </a:rPr>
                <a:t>4</a:t>
              </a:r>
              <a:endParaRPr dirty="0">
                <a:latin typeface="Times" pitchFamily="2" charset="0"/>
              </a:endParaRPr>
            </a:p>
          </p:txBody>
        </p:sp>
      </p:grpSp>
      <p:grpSp>
        <p:nvGrpSpPr>
          <p:cNvPr id="37" name="Google Shape;221;gd33cc45fa0_1_0">
            <a:extLst>
              <a:ext uri="{FF2B5EF4-FFF2-40B4-BE49-F238E27FC236}">
                <a16:creationId xmlns:a16="http://schemas.microsoft.com/office/drawing/2014/main" id="{A37A5903-F68E-A54C-9D88-DD3C5BAAE74C}"/>
              </a:ext>
            </a:extLst>
          </p:cNvPr>
          <p:cNvGrpSpPr/>
          <p:nvPr/>
        </p:nvGrpSpPr>
        <p:grpSpPr>
          <a:xfrm>
            <a:off x="3257735" y="4246848"/>
            <a:ext cx="261585" cy="393910"/>
            <a:chOff x="4820873" y="3595640"/>
            <a:chExt cx="251537" cy="369291"/>
          </a:xfrm>
        </p:grpSpPr>
        <p:sp>
          <p:nvSpPr>
            <p:cNvPr id="38" name="Google Shape;222;gd33cc45fa0_1_0">
              <a:extLst>
                <a:ext uri="{FF2B5EF4-FFF2-40B4-BE49-F238E27FC236}">
                  <a16:creationId xmlns:a16="http://schemas.microsoft.com/office/drawing/2014/main" id="{039B0233-DAD8-9A44-87B6-8C8D7EA535DA}"/>
                </a:ext>
              </a:extLst>
            </p:cNvPr>
            <p:cNvSpPr/>
            <p:nvPr/>
          </p:nvSpPr>
          <p:spPr>
            <a:xfrm>
              <a:off x="4830310" y="3654623"/>
              <a:ext cx="242100" cy="235200"/>
            </a:xfrm>
            <a:prstGeom prst="ellipse">
              <a:avLst/>
            </a:prstGeom>
            <a:solidFill>
              <a:srgbClr val="D6A104"/>
            </a:solidFill>
            <a:ln w="12700" cap="flat" cmpd="sng">
              <a:solidFill>
                <a:srgbClr val="D6A10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223;gd33cc45fa0_1_0">
              <a:extLst>
                <a:ext uri="{FF2B5EF4-FFF2-40B4-BE49-F238E27FC236}">
                  <a16:creationId xmlns:a16="http://schemas.microsoft.com/office/drawing/2014/main" id="{6EB6D7A8-29A7-A041-92B2-E5425306C1BF}"/>
                </a:ext>
              </a:extLst>
            </p:cNvPr>
            <p:cNvSpPr txBox="1"/>
            <p:nvPr/>
          </p:nvSpPr>
          <p:spPr>
            <a:xfrm>
              <a:off x="4820873" y="3595640"/>
              <a:ext cx="161400" cy="3692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lt1"/>
                  </a:solidFill>
                  <a:latin typeface="Times" pitchFamily="2" charset="0"/>
                  <a:cs typeface="Calibri"/>
                  <a:sym typeface="Calibri"/>
                </a:rPr>
                <a:t>3</a:t>
              </a:r>
              <a:endParaRPr dirty="0">
                <a:latin typeface="Times" pitchFamily="2" charset="0"/>
              </a:endParaRPr>
            </a:p>
          </p:txBody>
        </p:sp>
      </p:grpSp>
      <p:grpSp>
        <p:nvGrpSpPr>
          <p:cNvPr id="40" name="Google Shape;218;gd33cc45fa0_1_0">
            <a:extLst>
              <a:ext uri="{FF2B5EF4-FFF2-40B4-BE49-F238E27FC236}">
                <a16:creationId xmlns:a16="http://schemas.microsoft.com/office/drawing/2014/main" id="{A699F538-081B-844B-A11F-FD76BFFB5A49}"/>
              </a:ext>
            </a:extLst>
          </p:cNvPr>
          <p:cNvGrpSpPr/>
          <p:nvPr/>
        </p:nvGrpSpPr>
        <p:grpSpPr>
          <a:xfrm>
            <a:off x="4063530" y="3757850"/>
            <a:ext cx="285902" cy="393910"/>
            <a:chOff x="6752225" y="4010291"/>
            <a:chExt cx="274919" cy="369291"/>
          </a:xfrm>
        </p:grpSpPr>
        <p:sp>
          <p:nvSpPr>
            <p:cNvPr id="41" name="Google Shape;219;gd33cc45fa0_1_0">
              <a:extLst>
                <a:ext uri="{FF2B5EF4-FFF2-40B4-BE49-F238E27FC236}">
                  <a16:creationId xmlns:a16="http://schemas.microsoft.com/office/drawing/2014/main" id="{D0DB65CD-248A-D144-AD07-D048D0B41D19}"/>
                </a:ext>
              </a:extLst>
            </p:cNvPr>
            <p:cNvSpPr/>
            <p:nvPr/>
          </p:nvSpPr>
          <p:spPr>
            <a:xfrm>
              <a:off x="6785044" y="4074493"/>
              <a:ext cx="242100" cy="235200"/>
            </a:xfrm>
            <a:prstGeom prst="ellipse">
              <a:avLst/>
            </a:prstGeom>
            <a:solidFill>
              <a:srgbClr val="88A251"/>
            </a:solidFill>
            <a:ln w="12700" cap="flat" cmpd="sng">
              <a:solidFill>
                <a:srgbClr val="88A25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220;gd33cc45fa0_1_0">
              <a:extLst>
                <a:ext uri="{FF2B5EF4-FFF2-40B4-BE49-F238E27FC236}">
                  <a16:creationId xmlns:a16="http://schemas.microsoft.com/office/drawing/2014/main" id="{E4775A80-CC8F-E64E-B32C-A38F87EC3CD2}"/>
                </a:ext>
              </a:extLst>
            </p:cNvPr>
            <p:cNvSpPr txBox="1"/>
            <p:nvPr/>
          </p:nvSpPr>
          <p:spPr>
            <a:xfrm>
              <a:off x="6752225" y="4010291"/>
              <a:ext cx="253200" cy="3692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lt1"/>
                  </a:solidFill>
                  <a:latin typeface="Times" pitchFamily="2" charset="0"/>
                  <a:cs typeface="Calibri"/>
                  <a:sym typeface="Calibri"/>
                </a:rPr>
                <a:t>6</a:t>
              </a:r>
              <a:endParaRPr dirty="0">
                <a:latin typeface="Times" pitchFamily="2" charset="0"/>
              </a:endParaRPr>
            </a:p>
          </p:txBody>
        </p:sp>
      </p:grpSp>
      <p:grpSp>
        <p:nvGrpSpPr>
          <p:cNvPr id="43" name="Google Shape;215;gd33cc45fa0_1_0">
            <a:extLst>
              <a:ext uri="{FF2B5EF4-FFF2-40B4-BE49-F238E27FC236}">
                <a16:creationId xmlns:a16="http://schemas.microsoft.com/office/drawing/2014/main" id="{AF3251C4-FFB1-2C4C-AF08-E0EACFB034C2}"/>
              </a:ext>
            </a:extLst>
          </p:cNvPr>
          <p:cNvGrpSpPr/>
          <p:nvPr/>
        </p:nvGrpSpPr>
        <p:grpSpPr>
          <a:xfrm>
            <a:off x="4389008" y="2844187"/>
            <a:ext cx="265757" cy="393910"/>
            <a:chOff x="7162109" y="3579562"/>
            <a:chExt cx="255548" cy="369291"/>
          </a:xfrm>
        </p:grpSpPr>
        <p:sp>
          <p:nvSpPr>
            <p:cNvPr id="44" name="Google Shape;216;gd33cc45fa0_1_0">
              <a:extLst>
                <a:ext uri="{FF2B5EF4-FFF2-40B4-BE49-F238E27FC236}">
                  <a16:creationId xmlns:a16="http://schemas.microsoft.com/office/drawing/2014/main" id="{6425059D-2EC7-7043-B89E-0A7D3FD6B901}"/>
                </a:ext>
              </a:extLst>
            </p:cNvPr>
            <p:cNvSpPr/>
            <p:nvPr/>
          </p:nvSpPr>
          <p:spPr>
            <a:xfrm>
              <a:off x="7175557" y="3646567"/>
              <a:ext cx="242100" cy="235200"/>
            </a:xfrm>
            <a:prstGeom prst="ellipse">
              <a:avLst/>
            </a:prstGeom>
            <a:solidFill>
              <a:srgbClr val="4781A2"/>
            </a:solidFill>
            <a:ln w="12700" cap="flat" cmpd="sng">
              <a:solidFill>
                <a:srgbClr val="4781A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217;gd33cc45fa0_1_0">
              <a:extLst>
                <a:ext uri="{FF2B5EF4-FFF2-40B4-BE49-F238E27FC236}">
                  <a16:creationId xmlns:a16="http://schemas.microsoft.com/office/drawing/2014/main" id="{2A6B2A21-BF15-EB40-8D99-B4B9F36E332F}"/>
                </a:ext>
              </a:extLst>
            </p:cNvPr>
            <p:cNvSpPr txBox="1"/>
            <p:nvPr/>
          </p:nvSpPr>
          <p:spPr>
            <a:xfrm>
              <a:off x="7162109" y="3579562"/>
              <a:ext cx="161400" cy="3692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lt1"/>
                  </a:solidFill>
                  <a:latin typeface="Times" pitchFamily="2" charset="0"/>
                  <a:cs typeface="Calibri"/>
                  <a:sym typeface="Calibri"/>
                </a:rPr>
                <a:t>5</a:t>
              </a:r>
              <a:endParaRPr dirty="0">
                <a:latin typeface="Times" pitchFamily="2" charset="0"/>
              </a:endParaRPr>
            </a:p>
          </p:txBody>
        </p:sp>
      </p:grpSp>
      <p:grpSp>
        <p:nvGrpSpPr>
          <p:cNvPr id="46" name="Google Shape;212;gd33cc45fa0_1_0">
            <a:extLst>
              <a:ext uri="{FF2B5EF4-FFF2-40B4-BE49-F238E27FC236}">
                <a16:creationId xmlns:a16="http://schemas.microsoft.com/office/drawing/2014/main" id="{F4A4DF79-2C12-8242-AECA-5FDB30C4EC67}"/>
              </a:ext>
            </a:extLst>
          </p:cNvPr>
          <p:cNvGrpSpPr/>
          <p:nvPr/>
        </p:nvGrpSpPr>
        <p:grpSpPr>
          <a:xfrm>
            <a:off x="4291099" y="2500987"/>
            <a:ext cx="265757" cy="393920"/>
            <a:chOff x="6371135" y="2068337"/>
            <a:chExt cx="255548" cy="369300"/>
          </a:xfrm>
        </p:grpSpPr>
        <p:sp>
          <p:nvSpPr>
            <p:cNvPr id="47" name="Google Shape;213;gd33cc45fa0_1_0">
              <a:extLst>
                <a:ext uri="{FF2B5EF4-FFF2-40B4-BE49-F238E27FC236}">
                  <a16:creationId xmlns:a16="http://schemas.microsoft.com/office/drawing/2014/main" id="{535829F8-0A97-CD43-BBF1-BC6AE84835F1}"/>
                </a:ext>
              </a:extLst>
            </p:cNvPr>
            <p:cNvSpPr/>
            <p:nvPr/>
          </p:nvSpPr>
          <p:spPr>
            <a:xfrm>
              <a:off x="6384583" y="2131331"/>
              <a:ext cx="242100" cy="235200"/>
            </a:xfrm>
            <a:prstGeom prst="ellipse">
              <a:avLst/>
            </a:prstGeom>
            <a:solidFill>
              <a:srgbClr val="3E597D"/>
            </a:solidFill>
            <a:ln w="12700" cap="flat" cmpd="sng">
              <a:solidFill>
                <a:srgbClr val="3E597D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214;gd33cc45fa0_1_0">
              <a:extLst>
                <a:ext uri="{FF2B5EF4-FFF2-40B4-BE49-F238E27FC236}">
                  <a16:creationId xmlns:a16="http://schemas.microsoft.com/office/drawing/2014/main" id="{F58D7D0B-22C3-1A47-A1FD-4B0E00DBD04A}"/>
                </a:ext>
              </a:extLst>
            </p:cNvPr>
            <p:cNvSpPr txBox="1"/>
            <p:nvPr/>
          </p:nvSpPr>
          <p:spPr>
            <a:xfrm>
              <a:off x="6371135" y="2068337"/>
              <a:ext cx="1614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lt1"/>
                  </a:solidFill>
                  <a:latin typeface="Times" pitchFamily="2" charset="0"/>
                  <a:ea typeface="Calibri"/>
                  <a:cs typeface="Calibri"/>
                  <a:sym typeface="Calibri"/>
                </a:rPr>
                <a:t>1</a:t>
              </a:r>
              <a:endParaRPr dirty="0">
                <a:latin typeface="Times" pitchFamily="2" charset="0"/>
              </a:endParaRPr>
            </a:p>
          </p:txBody>
        </p:sp>
      </p:grpSp>
      <p:graphicFrame>
        <p:nvGraphicFramePr>
          <p:cNvPr id="49" name="Diagram 48">
            <a:extLst>
              <a:ext uri="{FF2B5EF4-FFF2-40B4-BE49-F238E27FC236}">
                <a16:creationId xmlns:a16="http://schemas.microsoft.com/office/drawing/2014/main" id="{44068374-6E23-2044-BA10-431A34CFC68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033503"/>
              </p:ext>
            </p:extLst>
          </p:nvPr>
        </p:nvGraphicFramePr>
        <p:xfrm>
          <a:off x="4891285" y="596572"/>
          <a:ext cx="6993781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1301067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hart, sunburst chart&#10;&#10;Description automatically generated">
            <a:extLst>
              <a:ext uri="{FF2B5EF4-FFF2-40B4-BE49-F238E27FC236}">
                <a16:creationId xmlns:a16="http://schemas.microsoft.com/office/drawing/2014/main" id="{F29671E2-E982-B846-97E9-30BCFFEA23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grpSp>
        <p:nvGrpSpPr>
          <p:cNvPr id="53" name="Google Shape;230;gd33cc45fa0_1_0">
            <a:extLst>
              <a:ext uri="{FF2B5EF4-FFF2-40B4-BE49-F238E27FC236}">
                <a16:creationId xmlns:a16="http://schemas.microsoft.com/office/drawing/2014/main" id="{858572B3-992F-CB4E-8453-B0475675404E}"/>
              </a:ext>
            </a:extLst>
          </p:cNvPr>
          <p:cNvGrpSpPr/>
          <p:nvPr/>
        </p:nvGrpSpPr>
        <p:grpSpPr>
          <a:xfrm>
            <a:off x="5705110" y="2235353"/>
            <a:ext cx="255548" cy="369300"/>
            <a:chOff x="5760024" y="1839219"/>
            <a:chExt cx="255548" cy="369300"/>
          </a:xfrm>
        </p:grpSpPr>
        <p:sp>
          <p:nvSpPr>
            <p:cNvPr id="54" name="Google Shape;231;gd33cc45fa0_1_0">
              <a:extLst>
                <a:ext uri="{FF2B5EF4-FFF2-40B4-BE49-F238E27FC236}">
                  <a16:creationId xmlns:a16="http://schemas.microsoft.com/office/drawing/2014/main" id="{059435C6-AD1F-BD4E-9B83-7327835CF4D8}"/>
                </a:ext>
              </a:extLst>
            </p:cNvPr>
            <p:cNvSpPr/>
            <p:nvPr/>
          </p:nvSpPr>
          <p:spPr>
            <a:xfrm>
              <a:off x="5773472" y="1906224"/>
              <a:ext cx="242100" cy="235200"/>
            </a:xfrm>
            <a:prstGeom prst="ellipse">
              <a:avLst/>
            </a:prstGeom>
            <a:solidFill>
              <a:srgbClr val="A81501"/>
            </a:solidFill>
            <a:ln w="12700" cap="flat" cmpd="sng">
              <a:solidFill>
                <a:srgbClr val="A8150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232;gd33cc45fa0_1_0">
              <a:extLst>
                <a:ext uri="{FF2B5EF4-FFF2-40B4-BE49-F238E27FC236}">
                  <a16:creationId xmlns:a16="http://schemas.microsoft.com/office/drawing/2014/main" id="{90FBA79E-F290-A847-9EA9-697F7F1EF5A8}"/>
                </a:ext>
              </a:extLst>
            </p:cNvPr>
            <p:cNvSpPr txBox="1"/>
            <p:nvPr/>
          </p:nvSpPr>
          <p:spPr>
            <a:xfrm>
              <a:off x="5760024" y="1839219"/>
              <a:ext cx="1614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lt1"/>
                  </a:solidFill>
                  <a:latin typeface="Times" pitchFamily="2" charset="0"/>
                  <a:ea typeface="Calibri"/>
                  <a:cs typeface="Calibri"/>
                  <a:sym typeface="Calibri"/>
                </a:rPr>
                <a:t>7</a:t>
              </a:r>
              <a:endParaRPr dirty="0">
                <a:latin typeface="Times" pitchFamily="2" charset="0"/>
              </a:endParaRPr>
            </a:p>
          </p:txBody>
        </p:sp>
      </p:grpSp>
      <p:grpSp>
        <p:nvGrpSpPr>
          <p:cNvPr id="56" name="Google Shape;233;gd33cc45fa0_1_0">
            <a:extLst>
              <a:ext uri="{FF2B5EF4-FFF2-40B4-BE49-F238E27FC236}">
                <a16:creationId xmlns:a16="http://schemas.microsoft.com/office/drawing/2014/main" id="{2311DCBE-A18C-4146-9C7C-13966E207A9C}"/>
              </a:ext>
            </a:extLst>
          </p:cNvPr>
          <p:cNvGrpSpPr/>
          <p:nvPr/>
        </p:nvGrpSpPr>
        <p:grpSpPr>
          <a:xfrm>
            <a:off x="4383742" y="302729"/>
            <a:ext cx="1724700" cy="814948"/>
            <a:chOff x="5072357" y="240744"/>
            <a:chExt cx="1724700" cy="814948"/>
          </a:xfrm>
        </p:grpSpPr>
        <p:sp>
          <p:nvSpPr>
            <p:cNvPr id="57" name="Google Shape;234;gd33cc45fa0_1_0">
              <a:extLst>
                <a:ext uri="{FF2B5EF4-FFF2-40B4-BE49-F238E27FC236}">
                  <a16:creationId xmlns:a16="http://schemas.microsoft.com/office/drawing/2014/main" id="{B32D7565-E20E-764E-8532-D0CBCA6DC650}"/>
                </a:ext>
              </a:extLst>
            </p:cNvPr>
            <p:cNvSpPr/>
            <p:nvPr/>
          </p:nvSpPr>
          <p:spPr>
            <a:xfrm>
              <a:off x="5072357" y="240744"/>
              <a:ext cx="1724700" cy="814948"/>
            </a:xfrm>
            <a:prstGeom prst="ellipse">
              <a:avLst/>
            </a:prstGeom>
            <a:solidFill>
              <a:srgbClr val="A8150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235;gd33cc45fa0_1_0">
              <a:extLst>
                <a:ext uri="{FF2B5EF4-FFF2-40B4-BE49-F238E27FC236}">
                  <a16:creationId xmlns:a16="http://schemas.microsoft.com/office/drawing/2014/main" id="{06A39CD8-8EB4-C04A-892E-3B4CE977108D}"/>
                </a:ext>
              </a:extLst>
            </p:cNvPr>
            <p:cNvSpPr txBox="1"/>
            <p:nvPr/>
          </p:nvSpPr>
          <p:spPr>
            <a:xfrm>
              <a:off x="5160415" y="346045"/>
              <a:ext cx="1624200" cy="6462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lvl="0" algn="ctr"/>
              <a:r>
                <a:rPr lang="en-US" sz="1200" b="1" dirty="0">
                  <a:solidFill>
                    <a:schemeClr val="lt1"/>
                  </a:solidFill>
                  <a:latin typeface="Times" pitchFamily="2" charset="0"/>
                  <a:ea typeface="Calibri"/>
                  <a:cs typeface="Calibri"/>
                  <a:sym typeface="Calibri"/>
                </a:rPr>
                <a:t>Mixed coastal &amp; shelf, non-seasonal &amp; non-diel spp.</a:t>
              </a:r>
              <a:endParaRPr b="1" dirty="0">
                <a:latin typeface="Times" pitchFamily="2" charset="0"/>
              </a:endParaRPr>
            </a:p>
          </p:txBody>
        </p:sp>
      </p:grpSp>
      <p:grpSp>
        <p:nvGrpSpPr>
          <p:cNvPr id="59" name="Google Shape;227;gd33cc45fa0_1_0">
            <a:extLst>
              <a:ext uri="{FF2B5EF4-FFF2-40B4-BE49-F238E27FC236}">
                <a16:creationId xmlns:a16="http://schemas.microsoft.com/office/drawing/2014/main" id="{22C080B3-889B-3A43-A20B-564BAD80D97C}"/>
              </a:ext>
            </a:extLst>
          </p:cNvPr>
          <p:cNvGrpSpPr/>
          <p:nvPr/>
        </p:nvGrpSpPr>
        <p:grpSpPr>
          <a:xfrm>
            <a:off x="5059771" y="2936615"/>
            <a:ext cx="255548" cy="369291"/>
            <a:chOff x="5355277" y="1411738"/>
            <a:chExt cx="255548" cy="369291"/>
          </a:xfrm>
        </p:grpSpPr>
        <p:sp>
          <p:nvSpPr>
            <p:cNvPr id="60" name="Google Shape;228;gd33cc45fa0_1_0">
              <a:extLst>
                <a:ext uri="{FF2B5EF4-FFF2-40B4-BE49-F238E27FC236}">
                  <a16:creationId xmlns:a16="http://schemas.microsoft.com/office/drawing/2014/main" id="{1FFBEC6E-2D89-B74F-B983-6D7486001D45}"/>
                </a:ext>
              </a:extLst>
            </p:cNvPr>
            <p:cNvSpPr/>
            <p:nvPr/>
          </p:nvSpPr>
          <p:spPr>
            <a:xfrm>
              <a:off x="5368725" y="1478743"/>
              <a:ext cx="242100" cy="235200"/>
            </a:xfrm>
            <a:prstGeom prst="ellipse">
              <a:avLst/>
            </a:prstGeom>
            <a:solidFill>
              <a:srgbClr val="C76829"/>
            </a:solidFill>
            <a:ln w="12700" cap="flat" cmpd="sng">
              <a:solidFill>
                <a:srgbClr val="C76829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229;gd33cc45fa0_1_0">
              <a:extLst>
                <a:ext uri="{FF2B5EF4-FFF2-40B4-BE49-F238E27FC236}">
                  <a16:creationId xmlns:a16="http://schemas.microsoft.com/office/drawing/2014/main" id="{0B0B86A8-F9F3-2644-B278-2446BE715B67}"/>
                </a:ext>
              </a:extLst>
            </p:cNvPr>
            <p:cNvSpPr txBox="1"/>
            <p:nvPr/>
          </p:nvSpPr>
          <p:spPr>
            <a:xfrm>
              <a:off x="5355277" y="1411738"/>
              <a:ext cx="161400" cy="3692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lt1"/>
                  </a:solidFill>
                  <a:latin typeface="Times" pitchFamily="2" charset="0"/>
                  <a:cs typeface="Calibri"/>
                  <a:sym typeface="Calibri"/>
                </a:rPr>
                <a:t>2</a:t>
              </a:r>
              <a:endParaRPr dirty="0">
                <a:latin typeface="Times" pitchFamily="2" charset="0"/>
              </a:endParaRPr>
            </a:p>
          </p:txBody>
        </p:sp>
      </p:grpSp>
      <p:grpSp>
        <p:nvGrpSpPr>
          <p:cNvPr id="62" name="Google Shape;247;gd33cc45fa0_1_0">
            <a:extLst>
              <a:ext uri="{FF2B5EF4-FFF2-40B4-BE49-F238E27FC236}">
                <a16:creationId xmlns:a16="http://schemas.microsoft.com/office/drawing/2014/main" id="{FDE2FB12-5D87-ED47-A246-66E2C1E33BFD}"/>
              </a:ext>
            </a:extLst>
          </p:cNvPr>
          <p:cNvGrpSpPr/>
          <p:nvPr/>
        </p:nvGrpSpPr>
        <p:grpSpPr>
          <a:xfrm>
            <a:off x="1754379" y="2340949"/>
            <a:ext cx="2101500" cy="709924"/>
            <a:chOff x="3773309" y="784074"/>
            <a:chExt cx="1592525" cy="776929"/>
          </a:xfrm>
        </p:grpSpPr>
        <p:sp>
          <p:nvSpPr>
            <p:cNvPr id="63" name="Google Shape;248;gd33cc45fa0_1_0">
              <a:extLst>
                <a:ext uri="{FF2B5EF4-FFF2-40B4-BE49-F238E27FC236}">
                  <a16:creationId xmlns:a16="http://schemas.microsoft.com/office/drawing/2014/main" id="{DEB3673C-1F9D-A14A-B599-7486A83FC420}"/>
                </a:ext>
              </a:extLst>
            </p:cNvPr>
            <p:cNvSpPr/>
            <p:nvPr/>
          </p:nvSpPr>
          <p:spPr>
            <a:xfrm>
              <a:off x="3773309" y="784074"/>
              <a:ext cx="1592525" cy="776929"/>
            </a:xfrm>
            <a:prstGeom prst="ellipse">
              <a:avLst/>
            </a:prstGeom>
            <a:solidFill>
              <a:srgbClr val="C7682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Google Shape;249;gd33cc45fa0_1_0">
              <a:extLst>
                <a:ext uri="{FF2B5EF4-FFF2-40B4-BE49-F238E27FC236}">
                  <a16:creationId xmlns:a16="http://schemas.microsoft.com/office/drawing/2014/main" id="{E531D34C-9F24-3B4D-8261-8AD58A19C30D}"/>
                </a:ext>
              </a:extLst>
            </p:cNvPr>
            <p:cNvSpPr txBox="1"/>
            <p:nvPr/>
          </p:nvSpPr>
          <p:spPr>
            <a:xfrm>
              <a:off x="3860797" y="816659"/>
              <a:ext cx="1418400" cy="70728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lvl="0" algn="ctr"/>
              <a:r>
                <a:rPr lang="en-US" sz="1200" b="1" dirty="0">
                  <a:solidFill>
                    <a:schemeClr val="lt1"/>
                  </a:solidFill>
                  <a:latin typeface="Times" pitchFamily="2" charset="0"/>
                  <a:cs typeface="Calibri"/>
                  <a:sym typeface="Calibri"/>
                </a:rPr>
                <a:t>Mixed, offshore mesopelagic, </a:t>
              </a:r>
              <a:r>
                <a:rPr lang="en-US" sz="1200" b="1" dirty="0">
                  <a:solidFill>
                    <a:schemeClr val="lt1"/>
                  </a:solidFill>
                  <a:latin typeface="Times" pitchFamily="2" charset="0"/>
                  <a:ea typeface="Calibri"/>
                  <a:cs typeface="Calibri"/>
                  <a:sym typeface="Calibri"/>
                </a:rPr>
                <a:t>non-seasonal &amp; diel </a:t>
              </a:r>
              <a:r>
                <a:rPr lang="en-US" sz="1200" b="1" dirty="0">
                  <a:solidFill>
                    <a:schemeClr val="lt1"/>
                  </a:solidFill>
                  <a:latin typeface="Times" pitchFamily="2" charset="0"/>
                  <a:cs typeface="Calibri"/>
                  <a:sym typeface="Calibri"/>
                </a:rPr>
                <a:t>spp.</a:t>
              </a:r>
              <a:endParaRPr b="1" dirty="0">
                <a:latin typeface="Times" pitchFamily="2" charset="0"/>
              </a:endParaRPr>
            </a:p>
          </p:txBody>
        </p:sp>
      </p:grpSp>
      <p:grpSp>
        <p:nvGrpSpPr>
          <p:cNvPr id="65" name="Google Shape;224;gd33cc45fa0_1_0">
            <a:extLst>
              <a:ext uri="{FF2B5EF4-FFF2-40B4-BE49-F238E27FC236}">
                <a16:creationId xmlns:a16="http://schemas.microsoft.com/office/drawing/2014/main" id="{5955CE79-26D0-204A-BD9A-5CFC417C454D}"/>
              </a:ext>
            </a:extLst>
          </p:cNvPr>
          <p:cNvGrpSpPr/>
          <p:nvPr/>
        </p:nvGrpSpPr>
        <p:grpSpPr>
          <a:xfrm>
            <a:off x="5232644" y="3964377"/>
            <a:ext cx="255548" cy="369291"/>
            <a:chOff x="4996008" y="2401294"/>
            <a:chExt cx="255548" cy="369291"/>
          </a:xfrm>
        </p:grpSpPr>
        <p:sp>
          <p:nvSpPr>
            <p:cNvPr id="66" name="Google Shape;225;gd33cc45fa0_1_0">
              <a:extLst>
                <a:ext uri="{FF2B5EF4-FFF2-40B4-BE49-F238E27FC236}">
                  <a16:creationId xmlns:a16="http://schemas.microsoft.com/office/drawing/2014/main" id="{F66F38D6-D2DA-D44C-8D03-B613B3558398}"/>
                </a:ext>
              </a:extLst>
            </p:cNvPr>
            <p:cNvSpPr/>
            <p:nvPr/>
          </p:nvSpPr>
          <p:spPr>
            <a:xfrm>
              <a:off x="5009456" y="2468299"/>
              <a:ext cx="242100" cy="235200"/>
            </a:xfrm>
            <a:prstGeom prst="ellipse">
              <a:avLst/>
            </a:prstGeom>
            <a:solidFill>
              <a:srgbClr val="D09047"/>
            </a:solidFill>
            <a:ln w="12700" cap="flat" cmpd="sng">
              <a:solidFill>
                <a:srgbClr val="D09047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226;gd33cc45fa0_1_0">
              <a:extLst>
                <a:ext uri="{FF2B5EF4-FFF2-40B4-BE49-F238E27FC236}">
                  <a16:creationId xmlns:a16="http://schemas.microsoft.com/office/drawing/2014/main" id="{521D4191-DECE-E547-8B8D-194ABBA5A1B9}"/>
                </a:ext>
              </a:extLst>
            </p:cNvPr>
            <p:cNvSpPr txBox="1"/>
            <p:nvPr/>
          </p:nvSpPr>
          <p:spPr>
            <a:xfrm>
              <a:off x="4996008" y="2401294"/>
              <a:ext cx="161400" cy="3692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lt1"/>
                  </a:solidFill>
                  <a:latin typeface="Times" pitchFamily="2" charset="0"/>
                  <a:cs typeface="Calibri"/>
                  <a:sym typeface="Calibri"/>
                </a:rPr>
                <a:t>4</a:t>
              </a:r>
              <a:endParaRPr dirty="0">
                <a:latin typeface="Times" pitchFamily="2" charset="0"/>
              </a:endParaRPr>
            </a:p>
          </p:txBody>
        </p:sp>
      </p:grpSp>
      <p:sp>
        <p:nvSpPr>
          <p:cNvPr id="68" name="Google Shape;252;gd33cc45fa0_1_0">
            <a:extLst>
              <a:ext uri="{FF2B5EF4-FFF2-40B4-BE49-F238E27FC236}">
                <a16:creationId xmlns:a16="http://schemas.microsoft.com/office/drawing/2014/main" id="{8921EE7A-492F-0F46-918E-5E7C18A6F0BE}"/>
              </a:ext>
            </a:extLst>
          </p:cNvPr>
          <p:cNvSpPr/>
          <p:nvPr/>
        </p:nvSpPr>
        <p:spPr>
          <a:xfrm>
            <a:off x="2511272" y="5079645"/>
            <a:ext cx="2088000" cy="709924"/>
          </a:xfrm>
          <a:prstGeom prst="ellipse">
            <a:avLst/>
          </a:prstGeom>
          <a:solidFill>
            <a:srgbClr val="D0904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" pitchFamily="2" charset="0"/>
              <a:ea typeface="Calibri"/>
              <a:cs typeface="Calibri"/>
              <a:sym typeface="Calibri"/>
            </a:endParaRPr>
          </a:p>
        </p:txBody>
      </p:sp>
      <p:sp>
        <p:nvSpPr>
          <p:cNvPr id="69" name="Google Shape;253;gd33cc45fa0_1_0">
            <a:extLst>
              <a:ext uri="{FF2B5EF4-FFF2-40B4-BE49-F238E27FC236}">
                <a16:creationId xmlns:a16="http://schemas.microsoft.com/office/drawing/2014/main" id="{CC5DB5DE-1DB9-7848-B2D7-362FE969F2C8}"/>
              </a:ext>
            </a:extLst>
          </p:cNvPr>
          <p:cNvSpPr txBox="1"/>
          <p:nvPr/>
        </p:nvSpPr>
        <p:spPr>
          <a:xfrm>
            <a:off x="2462747" y="5203795"/>
            <a:ext cx="218505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rPr>
              <a:t>Juvenile, coast &amp; shelf seasonal &amp; non-diel spp.</a:t>
            </a:r>
            <a:endParaRPr b="1" dirty="0">
              <a:latin typeface="Times" pitchFamily="2" charset="0"/>
            </a:endParaRPr>
          </a:p>
        </p:txBody>
      </p:sp>
      <p:grpSp>
        <p:nvGrpSpPr>
          <p:cNvPr id="70" name="Google Shape;221;gd33cc45fa0_1_0">
            <a:extLst>
              <a:ext uri="{FF2B5EF4-FFF2-40B4-BE49-F238E27FC236}">
                <a16:creationId xmlns:a16="http://schemas.microsoft.com/office/drawing/2014/main" id="{1081B567-D302-1144-84F7-1F01725CCC90}"/>
              </a:ext>
            </a:extLst>
          </p:cNvPr>
          <p:cNvGrpSpPr/>
          <p:nvPr/>
        </p:nvGrpSpPr>
        <p:grpSpPr>
          <a:xfrm>
            <a:off x="6287871" y="4233817"/>
            <a:ext cx="255548" cy="369291"/>
            <a:chOff x="4816862" y="3587618"/>
            <a:chExt cx="255548" cy="369291"/>
          </a:xfrm>
        </p:grpSpPr>
        <p:sp>
          <p:nvSpPr>
            <p:cNvPr id="71" name="Google Shape;222;gd33cc45fa0_1_0">
              <a:extLst>
                <a:ext uri="{FF2B5EF4-FFF2-40B4-BE49-F238E27FC236}">
                  <a16:creationId xmlns:a16="http://schemas.microsoft.com/office/drawing/2014/main" id="{67891508-5884-084A-96B2-559C9E66503E}"/>
                </a:ext>
              </a:extLst>
            </p:cNvPr>
            <p:cNvSpPr/>
            <p:nvPr/>
          </p:nvSpPr>
          <p:spPr>
            <a:xfrm>
              <a:off x="4830310" y="3654623"/>
              <a:ext cx="242100" cy="235200"/>
            </a:xfrm>
            <a:prstGeom prst="ellipse">
              <a:avLst/>
            </a:prstGeom>
            <a:solidFill>
              <a:srgbClr val="D6A104"/>
            </a:solidFill>
            <a:ln w="12700" cap="flat" cmpd="sng">
              <a:solidFill>
                <a:srgbClr val="D6A10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223;gd33cc45fa0_1_0">
              <a:extLst>
                <a:ext uri="{FF2B5EF4-FFF2-40B4-BE49-F238E27FC236}">
                  <a16:creationId xmlns:a16="http://schemas.microsoft.com/office/drawing/2014/main" id="{A43DB46F-739E-7E45-A29C-6E41096458A8}"/>
                </a:ext>
              </a:extLst>
            </p:cNvPr>
            <p:cNvSpPr txBox="1"/>
            <p:nvPr/>
          </p:nvSpPr>
          <p:spPr>
            <a:xfrm>
              <a:off x="4816862" y="3587618"/>
              <a:ext cx="161400" cy="3692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lt1"/>
                  </a:solidFill>
                  <a:latin typeface="Times" pitchFamily="2" charset="0"/>
                  <a:cs typeface="Calibri"/>
                  <a:sym typeface="Calibri"/>
                </a:rPr>
                <a:t>3</a:t>
              </a:r>
              <a:endParaRPr dirty="0">
                <a:latin typeface="Times" pitchFamily="2" charset="0"/>
              </a:endParaRP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71EE6CA3-748A-9747-AFB3-3D2991A2270F}"/>
              </a:ext>
            </a:extLst>
          </p:cNvPr>
          <p:cNvGrpSpPr/>
          <p:nvPr/>
        </p:nvGrpSpPr>
        <p:grpSpPr>
          <a:xfrm>
            <a:off x="5791883" y="5613164"/>
            <a:ext cx="2096400" cy="814948"/>
            <a:chOff x="5798130" y="5867400"/>
            <a:chExt cx="2096400" cy="814948"/>
          </a:xfrm>
        </p:grpSpPr>
        <p:sp>
          <p:nvSpPr>
            <p:cNvPr id="74" name="Google Shape;266;gd33cc45fa0_1_0">
              <a:extLst>
                <a:ext uri="{FF2B5EF4-FFF2-40B4-BE49-F238E27FC236}">
                  <a16:creationId xmlns:a16="http://schemas.microsoft.com/office/drawing/2014/main" id="{61F50C2B-99C4-7146-9E48-A03149C00880}"/>
                </a:ext>
              </a:extLst>
            </p:cNvPr>
            <p:cNvSpPr/>
            <p:nvPr/>
          </p:nvSpPr>
          <p:spPr>
            <a:xfrm>
              <a:off x="5798130" y="5867400"/>
              <a:ext cx="2096400" cy="814948"/>
            </a:xfrm>
            <a:prstGeom prst="ellipse">
              <a:avLst/>
            </a:prstGeom>
            <a:solidFill>
              <a:srgbClr val="D6A10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273;gd33cc45fa0_1_0">
              <a:extLst>
                <a:ext uri="{FF2B5EF4-FFF2-40B4-BE49-F238E27FC236}">
                  <a16:creationId xmlns:a16="http://schemas.microsoft.com/office/drawing/2014/main" id="{404615E6-DF3D-A942-A901-F4F289C77CCE}"/>
                </a:ext>
              </a:extLst>
            </p:cNvPr>
            <p:cNvSpPr txBox="1"/>
            <p:nvPr/>
          </p:nvSpPr>
          <p:spPr>
            <a:xfrm>
              <a:off x="5835017" y="6044062"/>
              <a:ext cx="2053500" cy="4616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lvl="0" algn="ctr"/>
              <a:r>
                <a:rPr lang="en-US" sz="1200" b="1" dirty="0">
                  <a:solidFill>
                    <a:schemeClr val="lt1"/>
                  </a:solidFill>
                  <a:latin typeface="Times" pitchFamily="2" charset="0"/>
                  <a:ea typeface="Calibri"/>
                  <a:cs typeface="Calibri"/>
                  <a:sym typeface="Calibri"/>
                </a:rPr>
                <a:t>Mixed, continental shelf, seasonal &amp; diel migrant spp.</a:t>
              </a:r>
              <a:endParaRPr b="1" dirty="0">
                <a:latin typeface="Times" pitchFamily="2" charset="0"/>
              </a:endParaRPr>
            </a:p>
          </p:txBody>
        </p:sp>
      </p:grpSp>
      <p:grpSp>
        <p:nvGrpSpPr>
          <p:cNvPr id="76" name="Google Shape;218;gd33cc45fa0_1_0">
            <a:extLst>
              <a:ext uri="{FF2B5EF4-FFF2-40B4-BE49-F238E27FC236}">
                <a16:creationId xmlns:a16="http://schemas.microsoft.com/office/drawing/2014/main" id="{7690C73D-26FA-5C41-BA36-16A2EB61AA13}"/>
              </a:ext>
            </a:extLst>
          </p:cNvPr>
          <p:cNvGrpSpPr/>
          <p:nvPr/>
        </p:nvGrpSpPr>
        <p:grpSpPr>
          <a:xfrm>
            <a:off x="7107366" y="3793966"/>
            <a:ext cx="266897" cy="369291"/>
            <a:chOff x="6760247" y="3994247"/>
            <a:chExt cx="266897" cy="369291"/>
          </a:xfrm>
        </p:grpSpPr>
        <p:sp>
          <p:nvSpPr>
            <p:cNvPr id="77" name="Google Shape;219;gd33cc45fa0_1_0">
              <a:extLst>
                <a:ext uri="{FF2B5EF4-FFF2-40B4-BE49-F238E27FC236}">
                  <a16:creationId xmlns:a16="http://schemas.microsoft.com/office/drawing/2014/main" id="{4931B268-177C-DE4F-AFD0-2576DE9DB22D}"/>
                </a:ext>
              </a:extLst>
            </p:cNvPr>
            <p:cNvSpPr/>
            <p:nvPr/>
          </p:nvSpPr>
          <p:spPr>
            <a:xfrm>
              <a:off x="6785044" y="4074493"/>
              <a:ext cx="242100" cy="235200"/>
            </a:xfrm>
            <a:prstGeom prst="ellipse">
              <a:avLst/>
            </a:prstGeom>
            <a:solidFill>
              <a:srgbClr val="88A251"/>
            </a:solidFill>
            <a:ln w="12700" cap="flat" cmpd="sng">
              <a:solidFill>
                <a:srgbClr val="88A25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220;gd33cc45fa0_1_0">
              <a:extLst>
                <a:ext uri="{FF2B5EF4-FFF2-40B4-BE49-F238E27FC236}">
                  <a16:creationId xmlns:a16="http://schemas.microsoft.com/office/drawing/2014/main" id="{44F1F19C-EF35-1E4F-8159-9CCD0DE7683E}"/>
                </a:ext>
              </a:extLst>
            </p:cNvPr>
            <p:cNvSpPr txBox="1"/>
            <p:nvPr/>
          </p:nvSpPr>
          <p:spPr>
            <a:xfrm>
              <a:off x="6760247" y="3994247"/>
              <a:ext cx="253200" cy="3692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lt1"/>
                  </a:solidFill>
                  <a:latin typeface="Times" pitchFamily="2" charset="0"/>
                  <a:cs typeface="Calibri"/>
                  <a:sym typeface="Calibri"/>
                </a:rPr>
                <a:t>6</a:t>
              </a:r>
              <a:endParaRPr dirty="0">
                <a:latin typeface="Times" pitchFamily="2" charset="0"/>
              </a:endParaRPr>
            </a:p>
          </p:txBody>
        </p:sp>
      </p:grpSp>
      <p:sp>
        <p:nvSpPr>
          <p:cNvPr id="79" name="Google Shape;242;gd33cc45fa0_1_0">
            <a:extLst>
              <a:ext uri="{FF2B5EF4-FFF2-40B4-BE49-F238E27FC236}">
                <a16:creationId xmlns:a16="http://schemas.microsoft.com/office/drawing/2014/main" id="{60CA65EA-4814-284A-BCCD-AC5D28FA3FEC}"/>
              </a:ext>
            </a:extLst>
          </p:cNvPr>
          <p:cNvSpPr/>
          <p:nvPr/>
        </p:nvSpPr>
        <p:spPr>
          <a:xfrm>
            <a:off x="8274311" y="3945860"/>
            <a:ext cx="2081400" cy="859800"/>
          </a:xfrm>
          <a:prstGeom prst="ellipse">
            <a:avLst/>
          </a:prstGeom>
          <a:solidFill>
            <a:srgbClr val="88A25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" pitchFamily="2" charset="0"/>
              <a:ea typeface="Calibri"/>
              <a:cs typeface="Calibri"/>
              <a:sym typeface="Calibri"/>
            </a:endParaRPr>
          </a:p>
        </p:txBody>
      </p:sp>
      <p:sp>
        <p:nvSpPr>
          <p:cNvPr id="80" name="Google Shape;243;gd33cc45fa0_1_0">
            <a:extLst>
              <a:ext uri="{FF2B5EF4-FFF2-40B4-BE49-F238E27FC236}">
                <a16:creationId xmlns:a16="http://schemas.microsoft.com/office/drawing/2014/main" id="{0B641AA9-7E7F-1C4C-889C-FB5689553924}"/>
              </a:ext>
            </a:extLst>
          </p:cNvPr>
          <p:cNvSpPr txBox="1"/>
          <p:nvPr/>
        </p:nvSpPr>
        <p:spPr>
          <a:xfrm>
            <a:off x="8250714" y="4091964"/>
            <a:ext cx="2133300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/>
            <a:r>
              <a:rPr lang="en-US" sz="1200" b="1" dirty="0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rPr>
              <a:t>Juvenile offshore to coastal, epipelagic, seasonal &amp; diel spp. </a:t>
            </a:r>
            <a:endParaRPr sz="1200" b="1" dirty="0">
              <a:solidFill>
                <a:schemeClr val="lt1"/>
              </a:solidFill>
              <a:latin typeface="Times" pitchFamily="2" charset="0"/>
              <a:ea typeface="Calibri"/>
              <a:cs typeface="Calibri"/>
              <a:sym typeface="Calibri"/>
            </a:endParaRPr>
          </a:p>
        </p:txBody>
      </p:sp>
      <p:grpSp>
        <p:nvGrpSpPr>
          <p:cNvPr id="81" name="Google Shape;215;gd33cc45fa0_1_0">
            <a:extLst>
              <a:ext uri="{FF2B5EF4-FFF2-40B4-BE49-F238E27FC236}">
                <a16:creationId xmlns:a16="http://schemas.microsoft.com/office/drawing/2014/main" id="{51172A80-C06C-8B44-A2E2-03A4499986B1}"/>
              </a:ext>
            </a:extLst>
          </p:cNvPr>
          <p:cNvGrpSpPr/>
          <p:nvPr/>
        </p:nvGrpSpPr>
        <p:grpSpPr>
          <a:xfrm>
            <a:off x="7490613" y="2881511"/>
            <a:ext cx="255548" cy="369291"/>
            <a:chOff x="7162109" y="3579562"/>
            <a:chExt cx="255548" cy="369291"/>
          </a:xfrm>
        </p:grpSpPr>
        <p:sp>
          <p:nvSpPr>
            <p:cNvPr id="82" name="Google Shape;216;gd33cc45fa0_1_0">
              <a:extLst>
                <a:ext uri="{FF2B5EF4-FFF2-40B4-BE49-F238E27FC236}">
                  <a16:creationId xmlns:a16="http://schemas.microsoft.com/office/drawing/2014/main" id="{5B9F2482-0D52-4444-91CC-37A9DCED606B}"/>
                </a:ext>
              </a:extLst>
            </p:cNvPr>
            <p:cNvSpPr/>
            <p:nvPr/>
          </p:nvSpPr>
          <p:spPr>
            <a:xfrm>
              <a:off x="7175557" y="3646567"/>
              <a:ext cx="242100" cy="235200"/>
            </a:xfrm>
            <a:prstGeom prst="ellipse">
              <a:avLst/>
            </a:prstGeom>
            <a:solidFill>
              <a:srgbClr val="4781A2"/>
            </a:solidFill>
            <a:ln w="12700" cap="flat" cmpd="sng">
              <a:solidFill>
                <a:srgbClr val="4781A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" name="Google Shape;217;gd33cc45fa0_1_0">
              <a:extLst>
                <a:ext uri="{FF2B5EF4-FFF2-40B4-BE49-F238E27FC236}">
                  <a16:creationId xmlns:a16="http://schemas.microsoft.com/office/drawing/2014/main" id="{4D18C751-AA6B-334C-BCF7-7E0A8DD87D35}"/>
                </a:ext>
              </a:extLst>
            </p:cNvPr>
            <p:cNvSpPr txBox="1"/>
            <p:nvPr/>
          </p:nvSpPr>
          <p:spPr>
            <a:xfrm>
              <a:off x="7162109" y="3579562"/>
              <a:ext cx="161400" cy="3692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lt1"/>
                  </a:solidFill>
                  <a:latin typeface="Times" pitchFamily="2" charset="0"/>
                  <a:cs typeface="Calibri"/>
                  <a:sym typeface="Calibri"/>
                </a:rPr>
                <a:t>5</a:t>
              </a:r>
              <a:endParaRPr dirty="0">
                <a:latin typeface="Times" pitchFamily="2" charset="0"/>
              </a:endParaRPr>
            </a:p>
          </p:txBody>
        </p:sp>
      </p:grpSp>
      <p:sp>
        <p:nvSpPr>
          <p:cNvPr id="84" name="Google Shape;262;gd33cc45fa0_1_0">
            <a:extLst>
              <a:ext uri="{FF2B5EF4-FFF2-40B4-BE49-F238E27FC236}">
                <a16:creationId xmlns:a16="http://schemas.microsoft.com/office/drawing/2014/main" id="{E0F3B5C4-E845-D043-BAA0-15761C398E9A}"/>
              </a:ext>
            </a:extLst>
          </p:cNvPr>
          <p:cNvSpPr/>
          <p:nvPr/>
        </p:nvSpPr>
        <p:spPr>
          <a:xfrm>
            <a:off x="8438540" y="2647060"/>
            <a:ext cx="2101500" cy="781939"/>
          </a:xfrm>
          <a:prstGeom prst="ellipse">
            <a:avLst/>
          </a:prstGeom>
          <a:solidFill>
            <a:srgbClr val="4781A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" pitchFamily="2" charset="0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263;gd33cc45fa0_1_0">
            <a:extLst>
              <a:ext uri="{FF2B5EF4-FFF2-40B4-BE49-F238E27FC236}">
                <a16:creationId xmlns:a16="http://schemas.microsoft.com/office/drawing/2014/main" id="{1D6E0585-9916-D949-AC45-D70BF3F3E5CF}"/>
              </a:ext>
            </a:extLst>
          </p:cNvPr>
          <p:cNvSpPr txBox="1"/>
          <p:nvPr/>
        </p:nvSpPr>
        <p:spPr>
          <a:xfrm>
            <a:off x="8579540" y="2740731"/>
            <a:ext cx="1819500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/>
            <a:r>
              <a:rPr lang="en-US" sz="1200" b="1" dirty="0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rPr>
              <a:t>Juvenile offshore, mesopelagic, seasonal &amp; diel spp.</a:t>
            </a:r>
            <a:endParaRPr sz="1200" b="1" dirty="0">
              <a:solidFill>
                <a:schemeClr val="lt1"/>
              </a:solidFill>
              <a:latin typeface="Times" pitchFamily="2" charset="0"/>
              <a:ea typeface="Calibri"/>
              <a:cs typeface="Calibri"/>
              <a:sym typeface="Calibri"/>
            </a:endParaRPr>
          </a:p>
        </p:txBody>
      </p:sp>
      <p:grpSp>
        <p:nvGrpSpPr>
          <p:cNvPr id="92" name="Google Shape;212;gd33cc45fa0_1_0">
            <a:extLst>
              <a:ext uri="{FF2B5EF4-FFF2-40B4-BE49-F238E27FC236}">
                <a16:creationId xmlns:a16="http://schemas.microsoft.com/office/drawing/2014/main" id="{01B3BB5A-39D1-6F4C-B2BB-8DA52422F938}"/>
              </a:ext>
            </a:extLst>
          </p:cNvPr>
          <p:cNvGrpSpPr/>
          <p:nvPr/>
        </p:nvGrpSpPr>
        <p:grpSpPr>
          <a:xfrm>
            <a:off x="6945474" y="2324569"/>
            <a:ext cx="255548" cy="369300"/>
            <a:chOff x="6371135" y="2064326"/>
            <a:chExt cx="255548" cy="369300"/>
          </a:xfrm>
        </p:grpSpPr>
        <p:sp>
          <p:nvSpPr>
            <p:cNvPr id="93" name="Google Shape;213;gd33cc45fa0_1_0">
              <a:extLst>
                <a:ext uri="{FF2B5EF4-FFF2-40B4-BE49-F238E27FC236}">
                  <a16:creationId xmlns:a16="http://schemas.microsoft.com/office/drawing/2014/main" id="{50F57B73-8CF9-F74D-8B62-8460896172E4}"/>
                </a:ext>
              </a:extLst>
            </p:cNvPr>
            <p:cNvSpPr/>
            <p:nvPr/>
          </p:nvSpPr>
          <p:spPr>
            <a:xfrm>
              <a:off x="6384583" y="2131331"/>
              <a:ext cx="242100" cy="235200"/>
            </a:xfrm>
            <a:prstGeom prst="ellipse">
              <a:avLst/>
            </a:prstGeom>
            <a:solidFill>
              <a:srgbClr val="3E597D"/>
            </a:solidFill>
            <a:ln w="12700" cap="flat" cmpd="sng">
              <a:solidFill>
                <a:srgbClr val="3E597D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" name="Google Shape;214;gd33cc45fa0_1_0">
              <a:extLst>
                <a:ext uri="{FF2B5EF4-FFF2-40B4-BE49-F238E27FC236}">
                  <a16:creationId xmlns:a16="http://schemas.microsoft.com/office/drawing/2014/main" id="{B88D2A8B-276E-964B-BBA7-44047790E730}"/>
                </a:ext>
              </a:extLst>
            </p:cNvPr>
            <p:cNvSpPr txBox="1"/>
            <p:nvPr/>
          </p:nvSpPr>
          <p:spPr>
            <a:xfrm>
              <a:off x="6371135" y="2064326"/>
              <a:ext cx="1614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lt1"/>
                  </a:solidFill>
                  <a:latin typeface="Times" pitchFamily="2" charset="0"/>
                  <a:ea typeface="Calibri"/>
                  <a:cs typeface="Calibri"/>
                  <a:sym typeface="Calibri"/>
                </a:rPr>
                <a:t>1</a:t>
              </a:r>
              <a:endParaRPr dirty="0">
                <a:latin typeface="Times" pitchFamily="2" charset="0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DC86919-21BB-C144-B1E0-70D783FDF119}"/>
              </a:ext>
            </a:extLst>
          </p:cNvPr>
          <p:cNvGrpSpPr/>
          <p:nvPr/>
        </p:nvGrpSpPr>
        <p:grpSpPr>
          <a:xfrm>
            <a:off x="7490613" y="893631"/>
            <a:ext cx="2083200" cy="814948"/>
            <a:chOff x="7490613" y="893631"/>
            <a:chExt cx="2083200" cy="859800"/>
          </a:xfrm>
        </p:grpSpPr>
        <p:sp>
          <p:nvSpPr>
            <p:cNvPr id="96" name="Google Shape;237;gd33cc45fa0_1_0">
              <a:extLst>
                <a:ext uri="{FF2B5EF4-FFF2-40B4-BE49-F238E27FC236}">
                  <a16:creationId xmlns:a16="http://schemas.microsoft.com/office/drawing/2014/main" id="{4EE19E4E-5D99-8F44-80AC-04B144056152}"/>
                </a:ext>
              </a:extLst>
            </p:cNvPr>
            <p:cNvSpPr/>
            <p:nvPr/>
          </p:nvSpPr>
          <p:spPr>
            <a:xfrm>
              <a:off x="7490613" y="893631"/>
              <a:ext cx="2083200" cy="859800"/>
            </a:xfrm>
            <a:prstGeom prst="ellipse">
              <a:avLst/>
            </a:prstGeom>
            <a:solidFill>
              <a:srgbClr val="3E597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" name="Google Shape;263;gd33cc45fa0_1_0">
              <a:extLst>
                <a:ext uri="{FF2B5EF4-FFF2-40B4-BE49-F238E27FC236}">
                  <a16:creationId xmlns:a16="http://schemas.microsoft.com/office/drawing/2014/main" id="{9CFFCED5-672F-2A40-9FAF-648FF4DFC81F}"/>
                </a:ext>
              </a:extLst>
            </p:cNvPr>
            <p:cNvSpPr txBox="1"/>
            <p:nvPr/>
          </p:nvSpPr>
          <p:spPr>
            <a:xfrm>
              <a:off x="7625111" y="1020497"/>
              <a:ext cx="1819500" cy="6818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1" dirty="0">
                  <a:solidFill>
                    <a:schemeClr val="lt1"/>
                  </a:solidFill>
                  <a:latin typeface="Times" pitchFamily="2" charset="0"/>
                  <a:ea typeface="Calibri"/>
                  <a:cs typeface="Calibri"/>
                  <a:sym typeface="Calibri"/>
                </a:rPr>
                <a:t>Adult offshore, mesopelagic, seasonal &amp; diel spp. </a:t>
              </a:r>
              <a:endParaRPr sz="1200" b="1" dirty="0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742536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Google Shape;282;gd33cc45fa0_1_1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19399" y="152399"/>
            <a:ext cx="6553201" cy="65532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oogle Shape;230;gd33cc45fa0_1_0">
            <a:extLst>
              <a:ext uri="{FF2B5EF4-FFF2-40B4-BE49-F238E27FC236}">
                <a16:creationId xmlns:a16="http://schemas.microsoft.com/office/drawing/2014/main" id="{26F720B3-DFB3-AC45-B0DB-2B03BE595F8E}"/>
              </a:ext>
            </a:extLst>
          </p:cNvPr>
          <p:cNvGrpSpPr/>
          <p:nvPr/>
        </p:nvGrpSpPr>
        <p:grpSpPr>
          <a:xfrm>
            <a:off x="5547519" y="2251061"/>
            <a:ext cx="255548" cy="369300"/>
            <a:chOff x="5760024" y="1839219"/>
            <a:chExt cx="255548" cy="369300"/>
          </a:xfrm>
        </p:grpSpPr>
        <p:sp>
          <p:nvSpPr>
            <p:cNvPr id="4" name="Google Shape;231;gd33cc45fa0_1_0">
              <a:extLst>
                <a:ext uri="{FF2B5EF4-FFF2-40B4-BE49-F238E27FC236}">
                  <a16:creationId xmlns:a16="http://schemas.microsoft.com/office/drawing/2014/main" id="{6E83587C-9510-E447-9D89-E20C7B9B50CC}"/>
                </a:ext>
              </a:extLst>
            </p:cNvPr>
            <p:cNvSpPr/>
            <p:nvPr/>
          </p:nvSpPr>
          <p:spPr>
            <a:xfrm>
              <a:off x="5773472" y="1906224"/>
              <a:ext cx="242100" cy="235200"/>
            </a:xfrm>
            <a:prstGeom prst="ellipse">
              <a:avLst/>
            </a:prstGeom>
            <a:solidFill>
              <a:srgbClr val="A81501"/>
            </a:solidFill>
            <a:ln w="12700" cap="flat" cmpd="sng">
              <a:solidFill>
                <a:srgbClr val="A8150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" name="Google Shape;232;gd33cc45fa0_1_0">
              <a:extLst>
                <a:ext uri="{FF2B5EF4-FFF2-40B4-BE49-F238E27FC236}">
                  <a16:creationId xmlns:a16="http://schemas.microsoft.com/office/drawing/2014/main" id="{0D36B8BA-F280-2149-BB2D-A03224A93241}"/>
                </a:ext>
              </a:extLst>
            </p:cNvPr>
            <p:cNvSpPr txBox="1"/>
            <p:nvPr/>
          </p:nvSpPr>
          <p:spPr>
            <a:xfrm>
              <a:off x="5760024" y="1839219"/>
              <a:ext cx="1614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lt1"/>
                  </a:solidFill>
                  <a:latin typeface="Times" pitchFamily="2" charset="0"/>
                  <a:ea typeface="Calibri"/>
                  <a:cs typeface="Calibri"/>
                  <a:sym typeface="Calibri"/>
                </a:rPr>
                <a:t>8</a:t>
              </a:r>
              <a:endParaRPr dirty="0">
                <a:latin typeface="Times" pitchFamily="2" charset="0"/>
              </a:endParaRPr>
            </a:p>
          </p:txBody>
        </p:sp>
      </p:grpSp>
      <p:grpSp>
        <p:nvGrpSpPr>
          <p:cNvPr id="6" name="Google Shape;233;gd33cc45fa0_1_0">
            <a:extLst>
              <a:ext uri="{FF2B5EF4-FFF2-40B4-BE49-F238E27FC236}">
                <a16:creationId xmlns:a16="http://schemas.microsoft.com/office/drawing/2014/main" id="{316C3A1A-EACD-8F41-83EC-0205434A365A}"/>
              </a:ext>
            </a:extLst>
          </p:cNvPr>
          <p:cNvGrpSpPr/>
          <p:nvPr/>
        </p:nvGrpSpPr>
        <p:grpSpPr>
          <a:xfrm>
            <a:off x="4584068" y="382480"/>
            <a:ext cx="1724700" cy="814948"/>
            <a:chOff x="5072357" y="240744"/>
            <a:chExt cx="1724700" cy="814948"/>
          </a:xfrm>
        </p:grpSpPr>
        <p:sp>
          <p:nvSpPr>
            <p:cNvPr id="7" name="Google Shape;234;gd33cc45fa0_1_0">
              <a:extLst>
                <a:ext uri="{FF2B5EF4-FFF2-40B4-BE49-F238E27FC236}">
                  <a16:creationId xmlns:a16="http://schemas.microsoft.com/office/drawing/2014/main" id="{E53A951C-D22C-EF4A-9DA6-E71121D94371}"/>
                </a:ext>
              </a:extLst>
            </p:cNvPr>
            <p:cNvSpPr/>
            <p:nvPr/>
          </p:nvSpPr>
          <p:spPr>
            <a:xfrm>
              <a:off x="5072357" y="240744"/>
              <a:ext cx="1724700" cy="814948"/>
            </a:xfrm>
            <a:prstGeom prst="ellipse">
              <a:avLst/>
            </a:prstGeom>
            <a:solidFill>
              <a:srgbClr val="A8150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Google Shape;235;gd33cc45fa0_1_0">
              <a:extLst>
                <a:ext uri="{FF2B5EF4-FFF2-40B4-BE49-F238E27FC236}">
                  <a16:creationId xmlns:a16="http://schemas.microsoft.com/office/drawing/2014/main" id="{2BA259EB-F4BA-F44D-AAF8-88F159CC41DE}"/>
                </a:ext>
              </a:extLst>
            </p:cNvPr>
            <p:cNvSpPr txBox="1"/>
            <p:nvPr/>
          </p:nvSpPr>
          <p:spPr>
            <a:xfrm>
              <a:off x="5172857" y="430261"/>
              <a:ext cx="1624200" cy="4616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lvl="0" algn="ctr"/>
              <a:r>
                <a:rPr lang="en-US" sz="1200" dirty="0">
                  <a:solidFill>
                    <a:schemeClr val="lt1"/>
                  </a:solidFill>
                  <a:latin typeface="Times" pitchFamily="2" charset="0"/>
                  <a:ea typeface="Calibri"/>
                  <a:cs typeface="Calibri"/>
                  <a:sym typeface="Calibri"/>
                </a:rPr>
                <a:t>Juvenile, seasonal shelf &amp; coastal spp.</a:t>
              </a:r>
              <a:endParaRPr dirty="0">
                <a:latin typeface="Times" pitchFamily="2" charset="0"/>
              </a:endParaRPr>
            </a:p>
          </p:txBody>
        </p:sp>
      </p:grpSp>
      <p:grpSp>
        <p:nvGrpSpPr>
          <p:cNvPr id="10" name="Google Shape;227;gd33cc45fa0_1_0">
            <a:extLst>
              <a:ext uri="{FF2B5EF4-FFF2-40B4-BE49-F238E27FC236}">
                <a16:creationId xmlns:a16="http://schemas.microsoft.com/office/drawing/2014/main" id="{ADCE0B90-9AC3-6346-8D60-396E0CD53F27}"/>
              </a:ext>
            </a:extLst>
          </p:cNvPr>
          <p:cNvGrpSpPr/>
          <p:nvPr/>
        </p:nvGrpSpPr>
        <p:grpSpPr>
          <a:xfrm>
            <a:off x="5134809" y="2620361"/>
            <a:ext cx="255548" cy="369300"/>
            <a:chOff x="5355277" y="1411738"/>
            <a:chExt cx="255548" cy="369300"/>
          </a:xfrm>
        </p:grpSpPr>
        <p:sp>
          <p:nvSpPr>
            <p:cNvPr id="11" name="Google Shape;228;gd33cc45fa0_1_0">
              <a:extLst>
                <a:ext uri="{FF2B5EF4-FFF2-40B4-BE49-F238E27FC236}">
                  <a16:creationId xmlns:a16="http://schemas.microsoft.com/office/drawing/2014/main" id="{832894DB-2E9C-B74E-A452-7844E36EB417}"/>
                </a:ext>
              </a:extLst>
            </p:cNvPr>
            <p:cNvSpPr/>
            <p:nvPr/>
          </p:nvSpPr>
          <p:spPr>
            <a:xfrm>
              <a:off x="5368725" y="1478743"/>
              <a:ext cx="242100" cy="235200"/>
            </a:xfrm>
            <a:prstGeom prst="ellipse">
              <a:avLst/>
            </a:prstGeom>
            <a:solidFill>
              <a:srgbClr val="C76829"/>
            </a:solidFill>
            <a:ln w="12700" cap="flat" cmpd="sng">
              <a:solidFill>
                <a:srgbClr val="C76829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229;gd33cc45fa0_1_0">
              <a:extLst>
                <a:ext uri="{FF2B5EF4-FFF2-40B4-BE49-F238E27FC236}">
                  <a16:creationId xmlns:a16="http://schemas.microsoft.com/office/drawing/2014/main" id="{3E14B973-30E4-A34F-9D23-99F5649CE2EA}"/>
                </a:ext>
              </a:extLst>
            </p:cNvPr>
            <p:cNvSpPr txBox="1"/>
            <p:nvPr/>
          </p:nvSpPr>
          <p:spPr>
            <a:xfrm>
              <a:off x="5355277" y="1411738"/>
              <a:ext cx="1614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  <a:latin typeface="Times" pitchFamily="2" charset="0"/>
                  <a:ea typeface="Calibri"/>
                  <a:cs typeface="Calibri"/>
                  <a:sym typeface="Calibri"/>
                </a:rPr>
                <a:t>6</a:t>
              </a:r>
              <a:endParaRPr>
                <a:latin typeface="Times" pitchFamily="2" charset="0"/>
              </a:endParaRPr>
            </a:p>
          </p:txBody>
        </p:sp>
      </p:grpSp>
      <p:grpSp>
        <p:nvGrpSpPr>
          <p:cNvPr id="13" name="Google Shape;247;gd33cc45fa0_1_0">
            <a:extLst>
              <a:ext uri="{FF2B5EF4-FFF2-40B4-BE49-F238E27FC236}">
                <a16:creationId xmlns:a16="http://schemas.microsoft.com/office/drawing/2014/main" id="{71C2EB41-EB1C-0A48-AD24-1BF7859CB136}"/>
              </a:ext>
            </a:extLst>
          </p:cNvPr>
          <p:cNvGrpSpPr/>
          <p:nvPr/>
        </p:nvGrpSpPr>
        <p:grpSpPr>
          <a:xfrm>
            <a:off x="2620367" y="1665512"/>
            <a:ext cx="1592525" cy="776929"/>
            <a:chOff x="3773309" y="784074"/>
            <a:chExt cx="1592525" cy="776929"/>
          </a:xfrm>
        </p:grpSpPr>
        <p:sp>
          <p:nvSpPr>
            <p:cNvPr id="14" name="Google Shape;248;gd33cc45fa0_1_0">
              <a:extLst>
                <a:ext uri="{FF2B5EF4-FFF2-40B4-BE49-F238E27FC236}">
                  <a16:creationId xmlns:a16="http://schemas.microsoft.com/office/drawing/2014/main" id="{D40A08E8-74F4-CE49-B8B2-13C133952390}"/>
                </a:ext>
              </a:extLst>
            </p:cNvPr>
            <p:cNvSpPr/>
            <p:nvPr/>
          </p:nvSpPr>
          <p:spPr>
            <a:xfrm>
              <a:off x="3773309" y="784074"/>
              <a:ext cx="1592525" cy="776929"/>
            </a:xfrm>
            <a:prstGeom prst="ellipse">
              <a:avLst/>
            </a:prstGeom>
            <a:solidFill>
              <a:srgbClr val="C7682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249;gd33cc45fa0_1_0">
              <a:extLst>
                <a:ext uri="{FF2B5EF4-FFF2-40B4-BE49-F238E27FC236}">
                  <a16:creationId xmlns:a16="http://schemas.microsoft.com/office/drawing/2014/main" id="{9C0A6D27-56E8-904B-B09F-7E92EAF6B256}"/>
                </a:ext>
              </a:extLst>
            </p:cNvPr>
            <p:cNvSpPr txBox="1"/>
            <p:nvPr/>
          </p:nvSpPr>
          <p:spPr>
            <a:xfrm>
              <a:off x="3863979" y="907967"/>
              <a:ext cx="1418400" cy="4616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>
                  <a:solidFill>
                    <a:schemeClr val="lt1"/>
                  </a:solidFill>
                  <a:latin typeface="Times" pitchFamily="2" charset="0"/>
                  <a:cs typeface="Calibri"/>
                  <a:sym typeface="Calibri"/>
                </a:rPr>
                <a:t>Adult, seasonal &amp; shelf spp.</a:t>
              </a:r>
              <a:endParaRPr dirty="0">
                <a:latin typeface="Times" pitchFamily="2" charset="0"/>
              </a:endParaRPr>
            </a:p>
          </p:txBody>
        </p:sp>
      </p:grpSp>
      <p:grpSp>
        <p:nvGrpSpPr>
          <p:cNvPr id="17" name="Google Shape;224;gd33cc45fa0_1_0">
            <a:extLst>
              <a:ext uri="{FF2B5EF4-FFF2-40B4-BE49-F238E27FC236}">
                <a16:creationId xmlns:a16="http://schemas.microsoft.com/office/drawing/2014/main" id="{447ECB72-5D16-CA42-A65D-24A9C65CEB31}"/>
              </a:ext>
            </a:extLst>
          </p:cNvPr>
          <p:cNvGrpSpPr/>
          <p:nvPr/>
        </p:nvGrpSpPr>
        <p:grpSpPr>
          <a:xfrm>
            <a:off x="5040661" y="2989571"/>
            <a:ext cx="255548" cy="369291"/>
            <a:chOff x="4996008" y="2401294"/>
            <a:chExt cx="255548" cy="369291"/>
          </a:xfrm>
        </p:grpSpPr>
        <p:sp>
          <p:nvSpPr>
            <p:cNvPr id="18" name="Google Shape;225;gd33cc45fa0_1_0">
              <a:extLst>
                <a:ext uri="{FF2B5EF4-FFF2-40B4-BE49-F238E27FC236}">
                  <a16:creationId xmlns:a16="http://schemas.microsoft.com/office/drawing/2014/main" id="{6F619641-538F-674B-B3D9-441C38525B0B}"/>
                </a:ext>
              </a:extLst>
            </p:cNvPr>
            <p:cNvSpPr/>
            <p:nvPr/>
          </p:nvSpPr>
          <p:spPr>
            <a:xfrm>
              <a:off x="5009456" y="2468299"/>
              <a:ext cx="242100" cy="235200"/>
            </a:xfrm>
            <a:prstGeom prst="ellipse">
              <a:avLst/>
            </a:prstGeom>
            <a:solidFill>
              <a:srgbClr val="D09047"/>
            </a:solidFill>
            <a:ln w="12700" cap="flat" cmpd="sng">
              <a:solidFill>
                <a:srgbClr val="D09047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226;gd33cc45fa0_1_0">
              <a:extLst>
                <a:ext uri="{FF2B5EF4-FFF2-40B4-BE49-F238E27FC236}">
                  <a16:creationId xmlns:a16="http://schemas.microsoft.com/office/drawing/2014/main" id="{CD392576-61AE-634D-95B2-FF4E66E40B5E}"/>
                </a:ext>
              </a:extLst>
            </p:cNvPr>
            <p:cNvSpPr txBox="1"/>
            <p:nvPr/>
          </p:nvSpPr>
          <p:spPr>
            <a:xfrm>
              <a:off x="4996008" y="2401294"/>
              <a:ext cx="161400" cy="3692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lt1"/>
                  </a:solidFill>
                  <a:latin typeface="Times" pitchFamily="2" charset="0"/>
                  <a:cs typeface="Calibri"/>
                  <a:sym typeface="Calibri"/>
                </a:rPr>
                <a:t>2</a:t>
              </a:r>
              <a:endParaRPr dirty="0">
                <a:latin typeface="Times" pitchFamily="2" charset="0"/>
              </a:endParaRPr>
            </a:p>
          </p:txBody>
        </p:sp>
      </p:grpSp>
      <p:sp>
        <p:nvSpPr>
          <p:cNvPr id="20" name="Google Shape;252;gd33cc45fa0_1_0">
            <a:extLst>
              <a:ext uri="{FF2B5EF4-FFF2-40B4-BE49-F238E27FC236}">
                <a16:creationId xmlns:a16="http://schemas.microsoft.com/office/drawing/2014/main" id="{AA9351A9-A282-7643-898F-C4544B7D671F}"/>
              </a:ext>
            </a:extLst>
          </p:cNvPr>
          <p:cNvSpPr/>
          <p:nvPr/>
        </p:nvSpPr>
        <p:spPr>
          <a:xfrm>
            <a:off x="1826510" y="2567604"/>
            <a:ext cx="2088000" cy="709924"/>
          </a:xfrm>
          <a:prstGeom prst="ellipse">
            <a:avLst/>
          </a:prstGeom>
          <a:solidFill>
            <a:srgbClr val="D0904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" pitchFamily="2" charset="0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253;gd33cc45fa0_1_0">
            <a:extLst>
              <a:ext uri="{FF2B5EF4-FFF2-40B4-BE49-F238E27FC236}">
                <a16:creationId xmlns:a16="http://schemas.microsoft.com/office/drawing/2014/main" id="{D25C363D-3D38-0D42-9952-490DFE62C297}"/>
              </a:ext>
            </a:extLst>
          </p:cNvPr>
          <p:cNvSpPr txBox="1"/>
          <p:nvPr/>
        </p:nvSpPr>
        <p:spPr>
          <a:xfrm>
            <a:off x="1826510" y="2722152"/>
            <a:ext cx="218505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rPr>
              <a:t>Adult, solitary, resident &amp; benthic spp.</a:t>
            </a:r>
            <a:endParaRPr dirty="0">
              <a:latin typeface="Times" pitchFamily="2" charset="0"/>
            </a:endParaRPr>
          </a:p>
        </p:txBody>
      </p:sp>
      <p:grpSp>
        <p:nvGrpSpPr>
          <p:cNvPr id="22" name="Google Shape;221;gd33cc45fa0_1_0">
            <a:extLst>
              <a:ext uri="{FF2B5EF4-FFF2-40B4-BE49-F238E27FC236}">
                <a16:creationId xmlns:a16="http://schemas.microsoft.com/office/drawing/2014/main" id="{2C985839-B01A-4843-AB6F-94A6F40740BE}"/>
              </a:ext>
            </a:extLst>
          </p:cNvPr>
          <p:cNvGrpSpPr/>
          <p:nvPr/>
        </p:nvGrpSpPr>
        <p:grpSpPr>
          <a:xfrm>
            <a:off x="4765904" y="3174216"/>
            <a:ext cx="255548" cy="369291"/>
            <a:chOff x="4816862" y="3587618"/>
            <a:chExt cx="255548" cy="369291"/>
          </a:xfrm>
        </p:grpSpPr>
        <p:sp>
          <p:nvSpPr>
            <p:cNvPr id="23" name="Google Shape;222;gd33cc45fa0_1_0">
              <a:extLst>
                <a:ext uri="{FF2B5EF4-FFF2-40B4-BE49-F238E27FC236}">
                  <a16:creationId xmlns:a16="http://schemas.microsoft.com/office/drawing/2014/main" id="{4BAA4487-CE49-CD48-B84C-61430859D790}"/>
                </a:ext>
              </a:extLst>
            </p:cNvPr>
            <p:cNvSpPr/>
            <p:nvPr/>
          </p:nvSpPr>
          <p:spPr>
            <a:xfrm>
              <a:off x="4830310" y="3654623"/>
              <a:ext cx="242100" cy="235200"/>
            </a:xfrm>
            <a:prstGeom prst="ellipse">
              <a:avLst/>
            </a:prstGeom>
            <a:solidFill>
              <a:srgbClr val="D6A104"/>
            </a:solidFill>
            <a:ln w="12700" cap="flat" cmpd="sng">
              <a:solidFill>
                <a:srgbClr val="D6A10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223;gd33cc45fa0_1_0">
              <a:extLst>
                <a:ext uri="{FF2B5EF4-FFF2-40B4-BE49-F238E27FC236}">
                  <a16:creationId xmlns:a16="http://schemas.microsoft.com/office/drawing/2014/main" id="{2F255B8E-7234-2040-B0EE-184D6AA191F3}"/>
                </a:ext>
              </a:extLst>
            </p:cNvPr>
            <p:cNvSpPr txBox="1"/>
            <p:nvPr/>
          </p:nvSpPr>
          <p:spPr>
            <a:xfrm>
              <a:off x="4816862" y="3587618"/>
              <a:ext cx="161400" cy="3692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lt1"/>
                  </a:solidFill>
                  <a:latin typeface="Times" pitchFamily="2" charset="0"/>
                  <a:cs typeface="Calibri"/>
                  <a:sym typeface="Calibri"/>
                </a:rPr>
                <a:t>4</a:t>
              </a:r>
              <a:endParaRPr dirty="0">
                <a:latin typeface="Times" pitchFamily="2" charset="0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4423DA3B-3584-E649-B022-38C257545D3F}"/>
              </a:ext>
            </a:extLst>
          </p:cNvPr>
          <p:cNvGrpSpPr/>
          <p:nvPr/>
        </p:nvGrpSpPr>
        <p:grpSpPr>
          <a:xfrm>
            <a:off x="1690419" y="3351598"/>
            <a:ext cx="2102473" cy="814948"/>
            <a:chOff x="5792057" y="5867400"/>
            <a:chExt cx="2102473" cy="814948"/>
          </a:xfrm>
        </p:grpSpPr>
        <p:sp>
          <p:nvSpPr>
            <p:cNvPr id="25" name="Google Shape;266;gd33cc45fa0_1_0">
              <a:extLst>
                <a:ext uri="{FF2B5EF4-FFF2-40B4-BE49-F238E27FC236}">
                  <a16:creationId xmlns:a16="http://schemas.microsoft.com/office/drawing/2014/main" id="{915A0538-3DB8-1142-A677-3E332FA7E9C9}"/>
                </a:ext>
              </a:extLst>
            </p:cNvPr>
            <p:cNvSpPr/>
            <p:nvPr/>
          </p:nvSpPr>
          <p:spPr>
            <a:xfrm>
              <a:off x="5798130" y="5867400"/>
              <a:ext cx="2096400" cy="814948"/>
            </a:xfrm>
            <a:prstGeom prst="ellipse">
              <a:avLst/>
            </a:prstGeom>
            <a:solidFill>
              <a:srgbClr val="D6A10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273;gd33cc45fa0_1_0">
              <a:extLst>
                <a:ext uri="{FF2B5EF4-FFF2-40B4-BE49-F238E27FC236}">
                  <a16:creationId xmlns:a16="http://schemas.microsoft.com/office/drawing/2014/main" id="{5072D4B4-F80D-3C4A-9A06-3E8EDF32EE35}"/>
                </a:ext>
              </a:extLst>
            </p:cNvPr>
            <p:cNvSpPr txBox="1"/>
            <p:nvPr/>
          </p:nvSpPr>
          <p:spPr>
            <a:xfrm>
              <a:off x="5792057" y="6075463"/>
              <a:ext cx="2053500" cy="4616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>
                  <a:solidFill>
                    <a:schemeClr val="lt1"/>
                  </a:solidFill>
                  <a:latin typeface="Times" pitchFamily="2" charset="0"/>
                  <a:ea typeface="Calibri"/>
                  <a:cs typeface="Calibri"/>
                  <a:sym typeface="Calibri"/>
                </a:rPr>
                <a:t>Juvenile, seasonal &amp; coastal epipelagic spp.</a:t>
              </a:r>
              <a:endParaRPr dirty="0">
                <a:latin typeface="Times" pitchFamily="2" charset="0"/>
              </a:endParaRPr>
            </a:p>
          </p:txBody>
        </p:sp>
      </p:grpSp>
      <p:grpSp>
        <p:nvGrpSpPr>
          <p:cNvPr id="28" name="Google Shape;218;gd33cc45fa0_1_0">
            <a:extLst>
              <a:ext uri="{FF2B5EF4-FFF2-40B4-BE49-F238E27FC236}">
                <a16:creationId xmlns:a16="http://schemas.microsoft.com/office/drawing/2014/main" id="{3E08693A-8E01-014F-87DE-17DAFA5C637D}"/>
              </a:ext>
            </a:extLst>
          </p:cNvPr>
          <p:cNvGrpSpPr/>
          <p:nvPr/>
        </p:nvGrpSpPr>
        <p:grpSpPr>
          <a:xfrm>
            <a:off x="5312969" y="3651985"/>
            <a:ext cx="266897" cy="369291"/>
            <a:chOff x="6760247" y="3994247"/>
            <a:chExt cx="266897" cy="369291"/>
          </a:xfrm>
        </p:grpSpPr>
        <p:sp>
          <p:nvSpPr>
            <p:cNvPr id="29" name="Google Shape;219;gd33cc45fa0_1_0">
              <a:extLst>
                <a:ext uri="{FF2B5EF4-FFF2-40B4-BE49-F238E27FC236}">
                  <a16:creationId xmlns:a16="http://schemas.microsoft.com/office/drawing/2014/main" id="{9824B3B8-63DA-DD49-8F54-5947AFD22BC7}"/>
                </a:ext>
              </a:extLst>
            </p:cNvPr>
            <p:cNvSpPr/>
            <p:nvPr/>
          </p:nvSpPr>
          <p:spPr>
            <a:xfrm>
              <a:off x="6785044" y="4074493"/>
              <a:ext cx="242100" cy="235200"/>
            </a:xfrm>
            <a:prstGeom prst="ellipse">
              <a:avLst/>
            </a:prstGeom>
            <a:solidFill>
              <a:srgbClr val="88A251"/>
            </a:solidFill>
            <a:ln w="12700" cap="flat" cmpd="sng">
              <a:solidFill>
                <a:srgbClr val="88A25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220;gd33cc45fa0_1_0">
              <a:extLst>
                <a:ext uri="{FF2B5EF4-FFF2-40B4-BE49-F238E27FC236}">
                  <a16:creationId xmlns:a16="http://schemas.microsoft.com/office/drawing/2014/main" id="{730A66A9-CFAB-1F4D-9C4E-C13E09DF41CD}"/>
                </a:ext>
              </a:extLst>
            </p:cNvPr>
            <p:cNvSpPr txBox="1"/>
            <p:nvPr/>
          </p:nvSpPr>
          <p:spPr>
            <a:xfrm>
              <a:off x="6760247" y="3994247"/>
              <a:ext cx="253200" cy="3692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lt1"/>
                  </a:solidFill>
                  <a:latin typeface="Times" pitchFamily="2" charset="0"/>
                  <a:cs typeface="Calibri"/>
                  <a:sym typeface="Calibri"/>
                </a:rPr>
                <a:t>3</a:t>
              </a:r>
              <a:endParaRPr dirty="0">
                <a:latin typeface="Times" pitchFamily="2" charset="0"/>
              </a:endParaRPr>
            </a:p>
          </p:txBody>
        </p:sp>
      </p:grpSp>
      <p:sp>
        <p:nvSpPr>
          <p:cNvPr id="31" name="Google Shape;242;gd33cc45fa0_1_0">
            <a:extLst>
              <a:ext uri="{FF2B5EF4-FFF2-40B4-BE49-F238E27FC236}">
                <a16:creationId xmlns:a16="http://schemas.microsoft.com/office/drawing/2014/main" id="{1BAF96B2-7E8A-0E4B-9D61-6274AC7FCF12}"/>
              </a:ext>
            </a:extLst>
          </p:cNvPr>
          <p:cNvSpPr/>
          <p:nvPr/>
        </p:nvSpPr>
        <p:spPr>
          <a:xfrm>
            <a:off x="2684504" y="4837524"/>
            <a:ext cx="2081400" cy="709924"/>
          </a:xfrm>
          <a:prstGeom prst="ellipse">
            <a:avLst/>
          </a:prstGeom>
          <a:solidFill>
            <a:srgbClr val="88A25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" pitchFamily="2" charset="0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243;gd33cc45fa0_1_0">
            <a:extLst>
              <a:ext uri="{FF2B5EF4-FFF2-40B4-BE49-F238E27FC236}">
                <a16:creationId xmlns:a16="http://schemas.microsoft.com/office/drawing/2014/main" id="{F0A7CC92-F540-A04F-B7D4-6392B6D87621}"/>
              </a:ext>
            </a:extLst>
          </p:cNvPr>
          <p:cNvSpPr txBox="1"/>
          <p:nvPr/>
        </p:nvSpPr>
        <p:spPr>
          <a:xfrm>
            <a:off x="2660907" y="4983628"/>
            <a:ext cx="213330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rPr>
              <a:t>Shelf &amp; coastal, seasonal, diel migrant spp.</a:t>
            </a:r>
            <a:endParaRPr sz="1200" dirty="0">
              <a:solidFill>
                <a:schemeClr val="lt1"/>
              </a:solidFill>
              <a:latin typeface="Times" pitchFamily="2" charset="0"/>
              <a:ea typeface="Calibri"/>
              <a:cs typeface="Calibri"/>
              <a:sym typeface="Calibri"/>
            </a:endParaRPr>
          </a:p>
        </p:txBody>
      </p:sp>
      <p:grpSp>
        <p:nvGrpSpPr>
          <p:cNvPr id="33" name="Google Shape;215;gd33cc45fa0_1_0">
            <a:extLst>
              <a:ext uri="{FF2B5EF4-FFF2-40B4-BE49-F238E27FC236}">
                <a16:creationId xmlns:a16="http://schemas.microsoft.com/office/drawing/2014/main" id="{DABA7A74-EB30-1D43-AB44-15F2E9EC5B12}"/>
              </a:ext>
            </a:extLst>
          </p:cNvPr>
          <p:cNvGrpSpPr/>
          <p:nvPr/>
        </p:nvGrpSpPr>
        <p:grpSpPr>
          <a:xfrm>
            <a:off x="6278225" y="3882489"/>
            <a:ext cx="255548" cy="369291"/>
            <a:chOff x="7162109" y="3579562"/>
            <a:chExt cx="255548" cy="369291"/>
          </a:xfrm>
        </p:grpSpPr>
        <p:sp>
          <p:nvSpPr>
            <p:cNvPr id="34" name="Google Shape;216;gd33cc45fa0_1_0">
              <a:extLst>
                <a:ext uri="{FF2B5EF4-FFF2-40B4-BE49-F238E27FC236}">
                  <a16:creationId xmlns:a16="http://schemas.microsoft.com/office/drawing/2014/main" id="{3D655690-CB4D-9D4F-99AB-DD2694062FEC}"/>
                </a:ext>
              </a:extLst>
            </p:cNvPr>
            <p:cNvSpPr/>
            <p:nvPr/>
          </p:nvSpPr>
          <p:spPr>
            <a:xfrm>
              <a:off x="7175557" y="3646567"/>
              <a:ext cx="242100" cy="235200"/>
            </a:xfrm>
            <a:prstGeom prst="ellipse">
              <a:avLst/>
            </a:prstGeom>
            <a:solidFill>
              <a:srgbClr val="4781A2"/>
            </a:solidFill>
            <a:ln w="12700" cap="flat" cmpd="sng">
              <a:solidFill>
                <a:srgbClr val="4781A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217;gd33cc45fa0_1_0">
              <a:extLst>
                <a:ext uri="{FF2B5EF4-FFF2-40B4-BE49-F238E27FC236}">
                  <a16:creationId xmlns:a16="http://schemas.microsoft.com/office/drawing/2014/main" id="{FD7C311D-AE87-F443-813D-FA8740A5EFF7}"/>
                </a:ext>
              </a:extLst>
            </p:cNvPr>
            <p:cNvSpPr txBox="1"/>
            <p:nvPr/>
          </p:nvSpPr>
          <p:spPr>
            <a:xfrm>
              <a:off x="7162109" y="3579562"/>
              <a:ext cx="161400" cy="3692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lt1"/>
                  </a:solidFill>
                  <a:latin typeface="Times" pitchFamily="2" charset="0"/>
                  <a:cs typeface="Calibri"/>
                  <a:sym typeface="Calibri"/>
                </a:rPr>
                <a:t>5</a:t>
              </a:r>
              <a:endParaRPr dirty="0">
                <a:latin typeface="Times" pitchFamily="2" charset="0"/>
              </a:endParaRPr>
            </a:p>
          </p:txBody>
        </p:sp>
      </p:grpSp>
      <p:sp>
        <p:nvSpPr>
          <p:cNvPr id="36" name="Google Shape;262;gd33cc45fa0_1_0">
            <a:extLst>
              <a:ext uri="{FF2B5EF4-FFF2-40B4-BE49-F238E27FC236}">
                <a16:creationId xmlns:a16="http://schemas.microsoft.com/office/drawing/2014/main" id="{8251F3BC-1AF3-0843-9F6C-A7E9C3CC8CFA}"/>
              </a:ext>
            </a:extLst>
          </p:cNvPr>
          <p:cNvSpPr/>
          <p:nvPr/>
        </p:nvSpPr>
        <p:spPr>
          <a:xfrm>
            <a:off x="6643584" y="5358748"/>
            <a:ext cx="2101500" cy="709924"/>
          </a:xfrm>
          <a:prstGeom prst="ellipse">
            <a:avLst/>
          </a:prstGeom>
          <a:solidFill>
            <a:srgbClr val="4781A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" pitchFamily="2" charset="0"/>
              <a:ea typeface="Calibri"/>
              <a:cs typeface="Calibri"/>
              <a:sym typeface="Calibri"/>
            </a:endParaRPr>
          </a:p>
        </p:txBody>
      </p:sp>
      <p:sp>
        <p:nvSpPr>
          <p:cNvPr id="37" name="Google Shape;263;gd33cc45fa0_1_0">
            <a:extLst>
              <a:ext uri="{FF2B5EF4-FFF2-40B4-BE49-F238E27FC236}">
                <a16:creationId xmlns:a16="http://schemas.microsoft.com/office/drawing/2014/main" id="{1E07B596-8578-054B-83AC-E82F1AB90CEC}"/>
              </a:ext>
            </a:extLst>
          </p:cNvPr>
          <p:cNvSpPr txBox="1"/>
          <p:nvPr/>
        </p:nvSpPr>
        <p:spPr>
          <a:xfrm>
            <a:off x="6784584" y="5482898"/>
            <a:ext cx="181950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rPr>
              <a:t>Oceanic, mesopelagic, diel migrant spp.</a:t>
            </a:r>
            <a:endParaRPr sz="1200" dirty="0">
              <a:solidFill>
                <a:schemeClr val="lt1"/>
              </a:solidFill>
              <a:latin typeface="Times" pitchFamily="2" charset="0"/>
              <a:ea typeface="Calibri"/>
              <a:cs typeface="Calibri"/>
              <a:sym typeface="Calibri"/>
            </a:endParaRPr>
          </a:p>
        </p:txBody>
      </p:sp>
      <p:grpSp>
        <p:nvGrpSpPr>
          <p:cNvPr id="38" name="Google Shape;209;gd33cc45fa0_1_0">
            <a:extLst>
              <a:ext uri="{FF2B5EF4-FFF2-40B4-BE49-F238E27FC236}">
                <a16:creationId xmlns:a16="http://schemas.microsoft.com/office/drawing/2014/main" id="{28EB7388-B6DF-B040-8F2B-65C04A6EA2BD}"/>
              </a:ext>
            </a:extLst>
          </p:cNvPr>
          <p:cNvGrpSpPr/>
          <p:nvPr/>
        </p:nvGrpSpPr>
        <p:grpSpPr>
          <a:xfrm>
            <a:off x="6959003" y="3174207"/>
            <a:ext cx="255548" cy="369291"/>
            <a:chOff x="7135001" y="3136816"/>
            <a:chExt cx="255548" cy="369291"/>
          </a:xfrm>
        </p:grpSpPr>
        <p:sp>
          <p:nvSpPr>
            <p:cNvPr id="39" name="Google Shape;210;gd33cc45fa0_1_0">
              <a:extLst>
                <a:ext uri="{FF2B5EF4-FFF2-40B4-BE49-F238E27FC236}">
                  <a16:creationId xmlns:a16="http://schemas.microsoft.com/office/drawing/2014/main" id="{8F295A55-8ACC-AA43-9BD1-40AD1736ABCA}"/>
                </a:ext>
              </a:extLst>
            </p:cNvPr>
            <p:cNvSpPr/>
            <p:nvPr/>
          </p:nvSpPr>
          <p:spPr>
            <a:xfrm>
              <a:off x="7148449" y="3203821"/>
              <a:ext cx="242100" cy="235200"/>
            </a:xfrm>
            <a:prstGeom prst="ellipse">
              <a:avLst/>
            </a:prstGeom>
            <a:solidFill>
              <a:srgbClr val="3F738F"/>
            </a:solidFill>
            <a:ln w="12700" cap="flat" cmpd="sng">
              <a:solidFill>
                <a:srgbClr val="3F738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211;gd33cc45fa0_1_0">
              <a:extLst>
                <a:ext uri="{FF2B5EF4-FFF2-40B4-BE49-F238E27FC236}">
                  <a16:creationId xmlns:a16="http://schemas.microsoft.com/office/drawing/2014/main" id="{FAE877F8-7FDA-B84A-BBA9-6B8223E3CD53}"/>
                </a:ext>
              </a:extLst>
            </p:cNvPr>
            <p:cNvSpPr txBox="1"/>
            <p:nvPr/>
          </p:nvSpPr>
          <p:spPr>
            <a:xfrm>
              <a:off x="7135001" y="3136816"/>
              <a:ext cx="161400" cy="3692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lt1"/>
                  </a:solidFill>
                  <a:latin typeface="Times" pitchFamily="2" charset="0"/>
                  <a:cs typeface="Calibri"/>
                  <a:sym typeface="Calibri"/>
                </a:rPr>
                <a:t>7</a:t>
              </a:r>
              <a:endParaRPr dirty="0">
                <a:latin typeface="Times" pitchFamily="2" charset="0"/>
              </a:endParaRPr>
            </a:p>
          </p:txBody>
        </p:sp>
      </p:grpSp>
      <p:grpSp>
        <p:nvGrpSpPr>
          <p:cNvPr id="41" name="Google Shape;255;gd33cc45fa0_1_0">
            <a:extLst>
              <a:ext uri="{FF2B5EF4-FFF2-40B4-BE49-F238E27FC236}">
                <a16:creationId xmlns:a16="http://schemas.microsoft.com/office/drawing/2014/main" id="{40DC9761-964A-FB4D-BF01-85B07C08D86B}"/>
              </a:ext>
            </a:extLst>
          </p:cNvPr>
          <p:cNvGrpSpPr/>
          <p:nvPr/>
        </p:nvGrpSpPr>
        <p:grpSpPr>
          <a:xfrm>
            <a:off x="8352307" y="2570506"/>
            <a:ext cx="2143200" cy="811500"/>
            <a:chOff x="8462321" y="2994145"/>
            <a:chExt cx="2143200" cy="811500"/>
          </a:xfrm>
        </p:grpSpPr>
        <p:sp>
          <p:nvSpPr>
            <p:cNvPr id="42" name="Google Shape;256;gd33cc45fa0_1_0">
              <a:extLst>
                <a:ext uri="{FF2B5EF4-FFF2-40B4-BE49-F238E27FC236}">
                  <a16:creationId xmlns:a16="http://schemas.microsoft.com/office/drawing/2014/main" id="{D961BBA1-C700-3648-83F8-BA3D90426A06}"/>
                </a:ext>
              </a:extLst>
            </p:cNvPr>
            <p:cNvSpPr/>
            <p:nvPr/>
          </p:nvSpPr>
          <p:spPr>
            <a:xfrm>
              <a:off x="8462321" y="2994145"/>
              <a:ext cx="2143200" cy="811500"/>
            </a:xfrm>
            <a:prstGeom prst="ellipse">
              <a:avLst/>
            </a:prstGeom>
            <a:solidFill>
              <a:srgbClr val="3F738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257;gd33cc45fa0_1_0">
              <a:extLst>
                <a:ext uri="{FF2B5EF4-FFF2-40B4-BE49-F238E27FC236}">
                  <a16:creationId xmlns:a16="http://schemas.microsoft.com/office/drawing/2014/main" id="{D50C45C3-6EDE-D84E-B4E0-D95FE0A2F65D}"/>
                </a:ext>
              </a:extLst>
            </p:cNvPr>
            <p:cNvSpPr txBox="1"/>
            <p:nvPr/>
          </p:nvSpPr>
          <p:spPr>
            <a:xfrm>
              <a:off x="8462321" y="3138101"/>
              <a:ext cx="2118600" cy="4616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>
                  <a:solidFill>
                    <a:schemeClr val="lt1"/>
                  </a:solidFill>
                  <a:latin typeface="Times" pitchFamily="2" charset="0"/>
                  <a:ea typeface="Calibri"/>
                  <a:cs typeface="Calibri"/>
                  <a:sym typeface="Calibri"/>
                </a:rPr>
                <a:t>Juvenile, oceanic, pelagic, seasonal &amp; diel migrant spp.</a:t>
              </a:r>
              <a:endParaRPr sz="1200" dirty="0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7" name="Google Shape;212;gd33cc45fa0_1_0">
            <a:extLst>
              <a:ext uri="{FF2B5EF4-FFF2-40B4-BE49-F238E27FC236}">
                <a16:creationId xmlns:a16="http://schemas.microsoft.com/office/drawing/2014/main" id="{C33B7549-6805-614C-9515-861551AF66AC}"/>
              </a:ext>
            </a:extLst>
          </p:cNvPr>
          <p:cNvGrpSpPr/>
          <p:nvPr/>
        </p:nvGrpSpPr>
        <p:grpSpPr>
          <a:xfrm>
            <a:off x="6895791" y="2537502"/>
            <a:ext cx="255548" cy="369300"/>
            <a:chOff x="6371135" y="2064326"/>
            <a:chExt cx="255548" cy="369300"/>
          </a:xfrm>
        </p:grpSpPr>
        <p:sp>
          <p:nvSpPr>
            <p:cNvPr id="48" name="Google Shape;213;gd33cc45fa0_1_0">
              <a:extLst>
                <a:ext uri="{FF2B5EF4-FFF2-40B4-BE49-F238E27FC236}">
                  <a16:creationId xmlns:a16="http://schemas.microsoft.com/office/drawing/2014/main" id="{9C5734ED-8CD8-8D41-AB36-7BDDAFF4ED67}"/>
                </a:ext>
              </a:extLst>
            </p:cNvPr>
            <p:cNvSpPr/>
            <p:nvPr/>
          </p:nvSpPr>
          <p:spPr>
            <a:xfrm>
              <a:off x="6384583" y="2131331"/>
              <a:ext cx="242100" cy="235200"/>
            </a:xfrm>
            <a:prstGeom prst="ellipse">
              <a:avLst/>
            </a:prstGeom>
            <a:solidFill>
              <a:srgbClr val="3E597D"/>
            </a:solidFill>
            <a:ln w="12700" cap="flat" cmpd="sng">
              <a:solidFill>
                <a:srgbClr val="3E597D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214;gd33cc45fa0_1_0">
              <a:extLst>
                <a:ext uri="{FF2B5EF4-FFF2-40B4-BE49-F238E27FC236}">
                  <a16:creationId xmlns:a16="http://schemas.microsoft.com/office/drawing/2014/main" id="{96475B34-EAF3-484A-8F43-F3E7D2D060ED}"/>
                </a:ext>
              </a:extLst>
            </p:cNvPr>
            <p:cNvSpPr txBox="1"/>
            <p:nvPr/>
          </p:nvSpPr>
          <p:spPr>
            <a:xfrm>
              <a:off x="6371135" y="2064326"/>
              <a:ext cx="1614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lt1"/>
                  </a:solidFill>
                  <a:latin typeface="Times" pitchFamily="2" charset="0"/>
                  <a:ea typeface="Calibri"/>
                  <a:cs typeface="Calibri"/>
                  <a:sym typeface="Calibri"/>
                </a:rPr>
                <a:t>1</a:t>
              </a:r>
              <a:endParaRPr dirty="0">
                <a:latin typeface="Times" pitchFamily="2" charset="0"/>
              </a:endParaRPr>
            </a:p>
          </p:txBody>
        </p:sp>
      </p:grpSp>
      <p:grpSp>
        <p:nvGrpSpPr>
          <p:cNvPr id="50" name="Google Shape;236;gd33cc45fa0_1_0">
            <a:extLst>
              <a:ext uri="{FF2B5EF4-FFF2-40B4-BE49-F238E27FC236}">
                <a16:creationId xmlns:a16="http://schemas.microsoft.com/office/drawing/2014/main" id="{2C4EFA59-C261-4C4A-BA7D-92399B8964CE}"/>
              </a:ext>
            </a:extLst>
          </p:cNvPr>
          <p:cNvGrpSpPr/>
          <p:nvPr/>
        </p:nvGrpSpPr>
        <p:grpSpPr>
          <a:xfrm>
            <a:off x="7701420" y="1062009"/>
            <a:ext cx="2083200" cy="859800"/>
            <a:chOff x="7701421" y="1062010"/>
            <a:chExt cx="2083200" cy="859800"/>
          </a:xfrm>
        </p:grpSpPr>
        <p:sp>
          <p:nvSpPr>
            <p:cNvPr id="51" name="Google Shape;237;gd33cc45fa0_1_0">
              <a:extLst>
                <a:ext uri="{FF2B5EF4-FFF2-40B4-BE49-F238E27FC236}">
                  <a16:creationId xmlns:a16="http://schemas.microsoft.com/office/drawing/2014/main" id="{D7B89A22-18FE-3A4E-9FEE-4C9446B9F326}"/>
                </a:ext>
              </a:extLst>
            </p:cNvPr>
            <p:cNvSpPr/>
            <p:nvPr/>
          </p:nvSpPr>
          <p:spPr>
            <a:xfrm>
              <a:off x="7701421" y="1062010"/>
              <a:ext cx="2083200" cy="859800"/>
            </a:xfrm>
            <a:prstGeom prst="ellipse">
              <a:avLst/>
            </a:prstGeom>
            <a:solidFill>
              <a:srgbClr val="3E597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238;gd33cc45fa0_1_0">
              <a:extLst>
                <a:ext uri="{FF2B5EF4-FFF2-40B4-BE49-F238E27FC236}">
                  <a16:creationId xmlns:a16="http://schemas.microsoft.com/office/drawing/2014/main" id="{007336C9-1D6E-704B-B305-8644481DD832}"/>
                </a:ext>
              </a:extLst>
            </p:cNvPr>
            <p:cNvSpPr txBox="1"/>
            <p:nvPr/>
          </p:nvSpPr>
          <p:spPr>
            <a:xfrm>
              <a:off x="7745221" y="1261041"/>
              <a:ext cx="2039400" cy="4616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>
                  <a:solidFill>
                    <a:schemeClr val="lt1"/>
                  </a:solidFill>
                  <a:latin typeface="Times" pitchFamily="2" charset="0"/>
                  <a:ea typeface="Calibri"/>
                  <a:cs typeface="Calibri"/>
                  <a:sym typeface="Calibri"/>
                </a:rPr>
                <a:t>Adult</a:t>
              </a:r>
              <a:r>
                <a:rPr lang="en-US" sz="1200">
                  <a:solidFill>
                    <a:schemeClr val="lt1"/>
                  </a:solidFill>
                  <a:latin typeface="Times" pitchFamily="2" charset="0"/>
                  <a:ea typeface="Calibri"/>
                  <a:cs typeface="Calibri"/>
                  <a:sym typeface="Calibri"/>
                </a:rPr>
                <a:t>, seasonal</a:t>
              </a:r>
              <a:r>
                <a:rPr lang="en-US" sz="1200" dirty="0">
                  <a:solidFill>
                    <a:schemeClr val="lt1"/>
                  </a:solidFill>
                  <a:latin typeface="Times" pitchFamily="2" charset="0"/>
                  <a:ea typeface="Calibri"/>
                  <a:cs typeface="Calibri"/>
                  <a:sym typeface="Calibri"/>
                </a:rPr>
                <a:t>, diel migrant, mesopelagic spp.</a:t>
              </a:r>
              <a:endParaRPr sz="1200" dirty="0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165285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7D08894B-2EC7-DF47-B3CB-54151B3E58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070" r="11197"/>
          <a:stretch/>
        </p:blipFill>
        <p:spPr>
          <a:xfrm>
            <a:off x="130629" y="843148"/>
            <a:ext cx="7118838" cy="528746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44" name="Picture 43" descr="Chart, radar chart&#10;&#10;Description automatically generated">
            <a:extLst>
              <a:ext uri="{FF2B5EF4-FFF2-40B4-BE49-F238E27FC236}">
                <a16:creationId xmlns:a16="http://schemas.microsoft.com/office/drawing/2014/main" id="{D212B7F8-87A9-BD42-A825-5711A58162F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2295" b="12295"/>
          <a:stretch/>
        </p:blipFill>
        <p:spPr>
          <a:xfrm>
            <a:off x="7296239" y="768198"/>
            <a:ext cx="4885051" cy="3683881"/>
          </a:xfrm>
          <a:prstGeom prst="rect">
            <a:avLst/>
          </a:prstGeom>
        </p:spPr>
      </p:pic>
      <p:sp>
        <p:nvSpPr>
          <p:cNvPr id="53" name="Google Shape;257;gd33cc45fa0_1_0">
            <a:extLst>
              <a:ext uri="{FF2B5EF4-FFF2-40B4-BE49-F238E27FC236}">
                <a16:creationId xmlns:a16="http://schemas.microsoft.com/office/drawing/2014/main" id="{EAE86DC3-6127-B748-8EA3-7090BD6CEDAF}"/>
              </a:ext>
            </a:extLst>
          </p:cNvPr>
          <p:cNvSpPr txBox="1"/>
          <p:nvPr/>
        </p:nvSpPr>
        <p:spPr>
          <a:xfrm>
            <a:off x="-714731" y="843148"/>
            <a:ext cx="2118600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a)</a:t>
            </a:r>
            <a:endParaRPr sz="2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" name="Google Shape;257;gd33cc45fa0_1_0">
            <a:extLst>
              <a:ext uri="{FF2B5EF4-FFF2-40B4-BE49-F238E27FC236}">
                <a16:creationId xmlns:a16="http://schemas.microsoft.com/office/drawing/2014/main" id="{DBD34E52-8FC3-A948-8507-4DD0AF10E6AB}"/>
              </a:ext>
            </a:extLst>
          </p:cNvPr>
          <p:cNvSpPr txBox="1"/>
          <p:nvPr/>
        </p:nvSpPr>
        <p:spPr>
          <a:xfrm>
            <a:off x="6676267" y="843148"/>
            <a:ext cx="2118600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b)</a:t>
            </a:r>
            <a:endParaRPr sz="2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15109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67000" y="0"/>
            <a:ext cx="6858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"/>
          <p:cNvSpPr/>
          <p:nvPr/>
        </p:nvSpPr>
        <p:spPr>
          <a:xfrm>
            <a:off x="7148449" y="3203821"/>
            <a:ext cx="242047" cy="235323"/>
          </a:xfrm>
          <a:prstGeom prst="ellipse">
            <a:avLst/>
          </a:prstGeom>
          <a:solidFill>
            <a:srgbClr val="3F738F"/>
          </a:solidFill>
          <a:ln w="12700" cap="flat" cmpd="sng">
            <a:solidFill>
              <a:srgbClr val="3F7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2"/>
          <p:cNvSpPr txBox="1"/>
          <p:nvPr/>
        </p:nvSpPr>
        <p:spPr>
          <a:xfrm>
            <a:off x="7135001" y="3136816"/>
            <a:ext cx="16136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/>
          </a:p>
        </p:txBody>
      </p:sp>
      <p:sp>
        <p:nvSpPr>
          <p:cNvPr id="153" name="Google Shape;153;p2"/>
          <p:cNvSpPr/>
          <p:nvPr/>
        </p:nvSpPr>
        <p:spPr>
          <a:xfrm>
            <a:off x="6384583" y="2131331"/>
            <a:ext cx="242047" cy="235323"/>
          </a:xfrm>
          <a:prstGeom prst="ellipse">
            <a:avLst/>
          </a:prstGeom>
          <a:solidFill>
            <a:srgbClr val="3E597D"/>
          </a:solidFill>
          <a:ln w="12700" cap="flat" cmpd="sng">
            <a:solidFill>
              <a:srgbClr val="3E597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p2"/>
          <p:cNvSpPr txBox="1"/>
          <p:nvPr/>
        </p:nvSpPr>
        <p:spPr>
          <a:xfrm>
            <a:off x="6371135" y="2064326"/>
            <a:ext cx="16136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/>
          </a:p>
        </p:txBody>
      </p:sp>
      <p:sp>
        <p:nvSpPr>
          <p:cNvPr id="155" name="Google Shape;155;p2"/>
          <p:cNvSpPr/>
          <p:nvPr/>
        </p:nvSpPr>
        <p:spPr>
          <a:xfrm>
            <a:off x="7175557" y="3646567"/>
            <a:ext cx="242047" cy="235323"/>
          </a:xfrm>
          <a:prstGeom prst="ellipse">
            <a:avLst/>
          </a:prstGeom>
          <a:solidFill>
            <a:srgbClr val="4781A2"/>
          </a:solidFill>
          <a:ln w="12700" cap="flat" cmpd="sng">
            <a:solidFill>
              <a:srgbClr val="4781A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2"/>
          <p:cNvSpPr txBox="1"/>
          <p:nvPr/>
        </p:nvSpPr>
        <p:spPr>
          <a:xfrm>
            <a:off x="7162109" y="3579562"/>
            <a:ext cx="16136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7</a:t>
            </a:r>
            <a:endParaRPr/>
          </a:p>
        </p:txBody>
      </p:sp>
      <p:sp>
        <p:nvSpPr>
          <p:cNvPr id="157" name="Google Shape;157;p2"/>
          <p:cNvSpPr/>
          <p:nvPr/>
        </p:nvSpPr>
        <p:spPr>
          <a:xfrm>
            <a:off x="6785044" y="4074493"/>
            <a:ext cx="242047" cy="235323"/>
          </a:xfrm>
          <a:prstGeom prst="ellipse">
            <a:avLst/>
          </a:prstGeom>
          <a:solidFill>
            <a:srgbClr val="88A251"/>
          </a:solidFill>
          <a:ln w="12700" cap="flat" cmpd="sng">
            <a:solidFill>
              <a:srgbClr val="88A25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2"/>
          <p:cNvSpPr txBox="1"/>
          <p:nvPr/>
        </p:nvSpPr>
        <p:spPr>
          <a:xfrm>
            <a:off x="6760247" y="3994247"/>
            <a:ext cx="25325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159" name="Google Shape;159;p2"/>
          <p:cNvSpPr/>
          <p:nvPr/>
        </p:nvSpPr>
        <p:spPr>
          <a:xfrm>
            <a:off x="4830310" y="3654623"/>
            <a:ext cx="242047" cy="235323"/>
          </a:xfrm>
          <a:prstGeom prst="ellipse">
            <a:avLst/>
          </a:prstGeom>
          <a:solidFill>
            <a:srgbClr val="D6A104"/>
          </a:solidFill>
          <a:ln w="12700" cap="flat" cmpd="sng">
            <a:solidFill>
              <a:srgbClr val="D6A10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p2"/>
          <p:cNvSpPr txBox="1"/>
          <p:nvPr/>
        </p:nvSpPr>
        <p:spPr>
          <a:xfrm>
            <a:off x="4816862" y="3587618"/>
            <a:ext cx="16136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/>
          </a:p>
        </p:txBody>
      </p:sp>
      <p:sp>
        <p:nvSpPr>
          <p:cNvPr id="161" name="Google Shape;161;p2"/>
          <p:cNvSpPr/>
          <p:nvPr/>
        </p:nvSpPr>
        <p:spPr>
          <a:xfrm>
            <a:off x="5009456" y="2468299"/>
            <a:ext cx="242047" cy="235323"/>
          </a:xfrm>
          <a:prstGeom prst="ellipse">
            <a:avLst/>
          </a:prstGeom>
          <a:solidFill>
            <a:srgbClr val="D09047"/>
          </a:solidFill>
          <a:ln w="12700" cap="flat" cmpd="sng">
            <a:solidFill>
              <a:srgbClr val="D0904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2"/>
          <p:cNvSpPr txBox="1"/>
          <p:nvPr/>
        </p:nvSpPr>
        <p:spPr>
          <a:xfrm>
            <a:off x="4996008" y="2401294"/>
            <a:ext cx="16136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endParaRPr/>
          </a:p>
        </p:txBody>
      </p:sp>
      <p:sp>
        <p:nvSpPr>
          <p:cNvPr id="163" name="Google Shape;163;p2"/>
          <p:cNvSpPr/>
          <p:nvPr/>
        </p:nvSpPr>
        <p:spPr>
          <a:xfrm>
            <a:off x="5368725" y="1478743"/>
            <a:ext cx="242047" cy="235323"/>
          </a:xfrm>
          <a:prstGeom prst="ellipse">
            <a:avLst/>
          </a:prstGeom>
          <a:solidFill>
            <a:srgbClr val="C76829"/>
          </a:solidFill>
          <a:ln w="12700" cap="flat" cmpd="sng">
            <a:solidFill>
              <a:srgbClr val="C7682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2"/>
          <p:cNvSpPr txBox="1"/>
          <p:nvPr/>
        </p:nvSpPr>
        <p:spPr>
          <a:xfrm>
            <a:off x="5355277" y="1411738"/>
            <a:ext cx="16136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8</a:t>
            </a:r>
            <a:endParaRPr/>
          </a:p>
        </p:txBody>
      </p:sp>
      <p:sp>
        <p:nvSpPr>
          <p:cNvPr id="165" name="Google Shape;165;p2"/>
          <p:cNvSpPr/>
          <p:nvPr/>
        </p:nvSpPr>
        <p:spPr>
          <a:xfrm>
            <a:off x="5773472" y="1906224"/>
            <a:ext cx="242047" cy="235323"/>
          </a:xfrm>
          <a:prstGeom prst="ellipse">
            <a:avLst/>
          </a:prstGeom>
          <a:solidFill>
            <a:srgbClr val="A81501"/>
          </a:solidFill>
          <a:ln w="12700" cap="flat" cmpd="sng">
            <a:solidFill>
              <a:srgbClr val="A8150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2"/>
          <p:cNvSpPr txBox="1"/>
          <p:nvPr/>
        </p:nvSpPr>
        <p:spPr>
          <a:xfrm>
            <a:off x="5760024" y="1839219"/>
            <a:ext cx="16136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/>
          </a:p>
        </p:txBody>
      </p:sp>
      <p:sp>
        <p:nvSpPr>
          <p:cNvPr id="167" name="Google Shape;167;p2"/>
          <p:cNvSpPr/>
          <p:nvPr/>
        </p:nvSpPr>
        <p:spPr>
          <a:xfrm>
            <a:off x="5072357" y="240744"/>
            <a:ext cx="1724685" cy="723199"/>
          </a:xfrm>
          <a:prstGeom prst="ellipse">
            <a:avLst/>
          </a:prstGeom>
          <a:solidFill>
            <a:srgbClr val="A8150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2"/>
          <p:cNvSpPr txBox="1"/>
          <p:nvPr/>
        </p:nvSpPr>
        <p:spPr>
          <a:xfrm>
            <a:off x="5130480" y="506764"/>
            <a:ext cx="162413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Benthic continental shelf diel migrants</a:t>
            </a:r>
            <a:endParaRPr/>
          </a:p>
        </p:txBody>
      </p:sp>
      <p:sp>
        <p:nvSpPr>
          <p:cNvPr id="169" name="Google Shape;169;p2"/>
          <p:cNvSpPr/>
          <p:nvPr/>
        </p:nvSpPr>
        <p:spPr>
          <a:xfrm>
            <a:off x="3773310" y="669006"/>
            <a:ext cx="1539382" cy="742325"/>
          </a:xfrm>
          <a:prstGeom prst="ellipse">
            <a:avLst/>
          </a:prstGeom>
          <a:solidFill>
            <a:srgbClr val="C7682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p2"/>
          <p:cNvSpPr txBox="1"/>
          <p:nvPr/>
        </p:nvSpPr>
        <p:spPr>
          <a:xfrm>
            <a:off x="3863979" y="907967"/>
            <a:ext cx="1418367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Solitary, benthic reef residents</a:t>
            </a:r>
            <a:endParaRPr/>
          </a:p>
        </p:txBody>
      </p:sp>
      <p:sp>
        <p:nvSpPr>
          <p:cNvPr id="171" name="Google Shape;171;p2"/>
          <p:cNvSpPr/>
          <p:nvPr/>
        </p:nvSpPr>
        <p:spPr>
          <a:xfrm>
            <a:off x="2245620" y="1320814"/>
            <a:ext cx="2088101" cy="869516"/>
          </a:xfrm>
          <a:prstGeom prst="ellipse">
            <a:avLst/>
          </a:prstGeom>
          <a:solidFill>
            <a:srgbClr val="D0904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Google Shape;172;p2"/>
          <p:cNvSpPr/>
          <p:nvPr/>
        </p:nvSpPr>
        <p:spPr>
          <a:xfrm>
            <a:off x="1893777" y="3235041"/>
            <a:ext cx="2096289" cy="1247761"/>
          </a:xfrm>
          <a:prstGeom prst="ellipse">
            <a:avLst/>
          </a:prstGeom>
          <a:solidFill>
            <a:srgbClr val="D6A10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p2"/>
          <p:cNvSpPr/>
          <p:nvPr/>
        </p:nvSpPr>
        <p:spPr>
          <a:xfrm>
            <a:off x="8156699" y="4041577"/>
            <a:ext cx="2101350" cy="807397"/>
          </a:xfrm>
          <a:prstGeom prst="ellipse">
            <a:avLst/>
          </a:prstGeom>
          <a:solidFill>
            <a:srgbClr val="4781A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p2"/>
          <p:cNvSpPr txBox="1"/>
          <p:nvPr/>
        </p:nvSpPr>
        <p:spPr>
          <a:xfrm>
            <a:off x="8317680" y="4109701"/>
            <a:ext cx="1819477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Solitary shelf &amp; offshore epipelagics</a:t>
            </a: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p2"/>
          <p:cNvSpPr/>
          <p:nvPr/>
        </p:nvSpPr>
        <p:spPr>
          <a:xfrm>
            <a:off x="8462321" y="2994145"/>
            <a:ext cx="2143092" cy="811528"/>
          </a:xfrm>
          <a:prstGeom prst="ellipse">
            <a:avLst/>
          </a:prstGeom>
          <a:solidFill>
            <a:srgbClr val="3F738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2"/>
          <p:cNvSpPr txBox="1"/>
          <p:nvPr/>
        </p:nvSpPr>
        <p:spPr>
          <a:xfrm>
            <a:off x="8486059" y="3323721"/>
            <a:ext cx="211867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Schooling coastal to shelf epipelagics</a:t>
            </a: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2"/>
          <p:cNvSpPr/>
          <p:nvPr/>
        </p:nvSpPr>
        <p:spPr>
          <a:xfrm>
            <a:off x="7701421" y="1062010"/>
            <a:ext cx="2083241" cy="859729"/>
          </a:xfrm>
          <a:prstGeom prst="ellipse">
            <a:avLst/>
          </a:prstGeom>
          <a:solidFill>
            <a:srgbClr val="3E597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2"/>
          <p:cNvSpPr txBox="1"/>
          <p:nvPr/>
        </p:nvSpPr>
        <p:spPr>
          <a:xfrm>
            <a:off x="7719455" y="1379541"/>
            <a:ext cx="2039359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Schooling migratory, offshore and coastal epipelagics</a:t>
            </a: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9" name="Google Shape;179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55140" y="165885"/>
            <a:ext cx="620404" cy="533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"/>
          <p:cNvPicPr preferRelativeResize="0"/>
          <p:nvPr/>
        </p:nvPicPr>
        <p:blipFill rotWithShape="1">
          <a:blip r:embed="rId5">
            <a:alphaModFix/>
          </a:blip>
          <a:srcRect t="12447" b="48885"/>
          <a:stretch/>
        </p:blipFill>
        <p:spPr>
          <a:xfrm>
            <a:off x="9010234" y="2982193"/>
            <a:ext cx="1044145" cy="285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864568" y="1036501"/>
            <a:ext cx="820039" cy="5826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797986" y="1007459"/>
            <a:ext cx="820039" cy="58265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3" name="Google Shape;183;p2"/>
          <p:cNvGrpSpPr/>
          <p:nvPr/>
        </p:nvGrpSpPr>
        <p:grpSpPr>
          <a:xfrm>
            <a:off x="2023940" y="3339240"/>
            <a:ext cx="1802979" cy="459442"/>
            <a:chOff x="2629494" y="6331345"/>
            <a:chExt cx="1802979" cy="459442"/>
          </a:xfrm>
        </p:grpSpPr>
        <p:pic>
          <p:nvPicPr>
            <p:cNvPr id="184" name="Google Shape;184;p2"/>
            <p:cNvPicPr preferRelativeResize="0"/>
            <p:nvPr/>
          </p:nvPicPr>
          <p:blipFill rotWithShape="1">
            <a:blip r:embed="rId7">
              <a:alphaModFix/>
            </a:blip>
            <a:srcRect t="27470" b="9135"/>
            <a:stretch/>
          </p:blipFill>
          <p:spPr>
            <a:xfrm>
              <a:off x="2629494" y="6379953"/>
              <a:ext cx="685482" cy="25871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5" name="Google Shape;185;p2"/>
            <p:cNvPicPr preferRelativeResize="0"/>
            <p:nvPr/>
          </p:nvPicPr>
          <p:blipFill rotWithShape="1">
            <a:blip r:embed="rId7">
              <a:alphaModFix/>
            </a:blip>
            <a:srcRect t="27470" b="9135"/>
            <a:stretch/>
          </p:blipFill>
          <p:spPr>
            <a:xfrm>
              <a:off x="3022551" y="6532068"/>
              <a:ext cx="685482" cy="25871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6" name="Google Shape;186;p2"/>
            <p:cNvPicPr preferRelativeResize="0"/>
            <p:nvPr/>
          </p:nvPicPr>
          <p:blipFill rotWithShape="1">
            <a:blip r:embed="rId7">
              <a:alphaModFix/>
            </a:blip>
            <a:srcRect t="27470" b="9135"/>
            <a:stretch/>
          </p:blipFill>
          <p:spPr>
            <a:xfrm>
              <a:off x="3175630" y="6339739"/>
              <a:ext cx="685482" cy="25871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7" name="Google Shape;187;p2"/>
            <p:cNvPicPr preferRelativeResize="0"/>
            <p:nvPr/>
          </p:nvPicPr>
          <p:blipFill rotWithShape="1">
            <a:blip r:embed="rId7">
              <a:alphaModFix/>
            </a:blip>
            <a:srcRect t="27470" b="9135"/>
            <a:stretch/>
          </p:blipFill>
          <p:spPr>
            <a:xfrm>
              <a:off x="3526065" y="6505671"/>
              <a:ext cx="685482" cy="25871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8" name="Google Shape;188;p2"/>
            <p:cNvPicPr preferRelativeResize="0"/>
            <p:nvPr/>
          </p:nvPicPr>
          <p:blipFill rotWithShape="1">
            <a:blip r:embed="rId7">
              <a:alphaModFix/>
            </a:blip>
            <a:srcRect t="27470" b="9135"/>
            <a:stretch/>
          </p:blipFill>
          <p:spPr>
            <a:xfrm>
              <a:off x="3746991" y="6331345"/>
              <a:ext cx="685482" cy="25871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89" name="Google Shape;189;p2"/>
          <p:cNvGrpSpPr/>
          <p:nvPr/>
        </p:nvGrpSpPr>
        <p:grpSpPr>
          <a:xfrm>
            <a:off x="6171183" y="5506241"/>
            <a:ext cx="2142952" cy="1117008"/>
            <a:chOff x="6171183" y="5506241"/>
            <a:chExt cx="2142952" cy="1117008"/>
          </a:xfrm>
        </p:grpSpPr>
        <p:sp>
          <p:nvSpPr>
            <p:cNvPr id="190" name="Google Shape;190;p2"/>
            <p:cNvSpPr/>
            <p:nvPr/>
          </p:nvSpPr>
          <p:spPr>
            <a:xfrm>
              <a:off x="6194780" y="5518803"/>
              <a:ext cx="2081511" cy="1104446"/>
            </a:xfrm>
            <a:prstGeom prst="ellipse">
              <a:avLst/>
            </a:prstGeom>
            <a:solidFill>
              <a:srgbClr val="88A25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Google Shape;191;p2"/>
            <p:cNvSpPr txBox="1"/>
            <p:nvPr/>
          </p:nvSpPr>
          <p:spPr>
            <a:xfrm>
              <a:off x="6171183" y="6059282"/>
              <a:ext cx="2133255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Schooling, diel migrant offshore mesopelagics</a:t>
              </a:r>
              <a:endPara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92" name="Google Shape;192;p2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6264707" y="5741645"/>
              <a:ext cx="970975" cy="40356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3" name="Google Shape;193;p2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6736267" y="5506241"/>
              <a:ext cx="970975" cy="40356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4" name="Google Shape;194;p2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7343159" y="5726922"/>
              <a:ext cx="970975" cy="40356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95" name="Google Shape;195;p2"/>
          <p:cNvSpPr txBox="1"/>
          <p:nvPr/>
        </p:nvSpPr>
        <p:spPr>
          <a:xfrm>
            <a:off x="2154787" y="1640552"/>
            <a:ext cx="228215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Schooling, seasonal continental shelf demersal</a:t>
            </a:r>
            <a:endParaRPr/>
          </a:p>
        </p:txBody>
      </p:sp>
      <p:pic>
        <p:nvPicPr>
          <p:cNvPr id="196" name="Google Shape;196;p2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4365139" y="639216"/>
            <a:ext cx="526119" cy="3764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2738558" y="1317239"/>
            <a:ext cx="1119508" cy="472394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2"/>
          <p:cNvSpPr txBox="1"/>
          <p:nvPr/>
        </p:nvSpPr>
        <p:spPr>
          <a:xfrm>
            <a:off x="1844160" y="3692780"/>
            <a:ext cx="205344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Schooling continental shelf diel migrants</a:t>
            </a:r>
            <a:endParaRPr/>
          </a:p>
        </p:txBody>
      </p:sp>
      <p:pic>
        <p:nvPicPr>
          <p:cNvPr id="199" name="Google Shape;199;p2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2347868" y="4067799"/>
            <a:ext cx="483474" cy="345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2932771" y="4074493"/>
            <a:ext cx="483474" cy="345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"/>
          <p:cNvPicPr preferRelativeResize="0"/>
          <p:nvPr/>
        </p:nvPicPr>
        <p:blipFill rotWithShape="1">
          <a:blip r:embed="rId5">
            <a:alphaModFix/>
          </a:blip>
          <a:srcRect t="12447" b="48885"/>
          <a:stretch/>
        </p:blipFill>
        <p:spPr>
          <a:xfrm>
            <a:off x="8615213" y="3171652"/>
            <a:ext cx="879727" cy="2408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"/>
          <p:cNvPicPr preferRelativeResize="0"/>
          <p:nvPr/>
        </p:nvPicPr>
        <p:blipFill rotWithShape="1">
          <a:blip r:embed="rId5">
            <a:alphaModFix/>
          </a:blip>
          <a:srcRect t="12447" b="48885"/>
          <a:stretch/>
        </p:blipFill>
        <p:spPr>
          <a:xfrm>
            <a:off x="9584324" y="3171652"/>
            <a:ext cx="879727" cy="2408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8764944" y="4477550"/>
            <a:ext cx="1019718" cy="4090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67000" y="0"/>
            <a:ext cx="6858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"/>
          <p:cNvSpPr/>
          <p:nvPr/>
        </p:nvSpPr>
        <p:spPr>
          <a:xfrm>
            <a:off x="103240" y="-818941"/>
            <a:ext cx="6188148" cy="724836"/>
          </a:xfrm>
          <a:prstGeom prst="rect">
            <a:avLst/>
          </a:prstGeom>
          <a:solidFill>
            <a:schemeClr val="lt2">
              <a:alpha val="69803"/>
            </a:schemeClr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none" strike="noStrike" cap="non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Albacore prey cluster dendrogram – adult habitat use + gregarious (binary) traits – agglomerative (average k = 9) Jul 2020</a:t>
            </a:r>
            <a:endParaRPr sz="1600" b="0" i="0" u="none" strike="noStrike" cap="none">
              <a:solidFill>
                <a:schemeClr val="accent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1"/>
          <p:cNvSpPr/>
          <p:nvPr/>
        </p:nvSpPr>
        <p:spPr>
          <a:xfrm>
            <a:off x="6424485" y="1980945"/>
            <a:ext cx="242047" cy="235323"/>
          </a:xfrm>
          <a:prstGeom prst="ellipse">
            <a:avLst/>
          </a:prstGeom>
          <a:solidFill>
            <a:srgbClr val="3F738F"/>
          </a:solidFill>
          <a:ln w="12700" cap="flat" cmpd="sng">
            <a:solidFill>
              <a:srgbClr val="3F7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Google Shape;87;p1"/>
          <p:cNvSpPr txBox="1"/>
          <p:nvPr/>
        </p:nvSpPr>
        <p:spPr>
          <a:xfrm>
            <a:off x="6411037" y="1913940"/>
            <a:ext cx="16136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/>
          </a:p>
        </p:txBody>
      </p:sp>
      <p:sp>
        <p:nvSpPr>
          <p:cNvPr id="88" name="Google Shape;88;p1"/>
          <p:cNvSpPr/>
          <p:nvPr/>
        </p:nvSpPr>
        <p:spPr>
          <a:xfrm>
            <a:off x="6098618" y="1884486"/>
            <a:ext cx="242047" cy="235323"/>
          </a:xfrm>
          <a:prstGeom prst="ellipse">
            <a:avLst/>
          </a:prstGeom>
          <a:solidFill>
            <a:srgbClr val="3E597D"/>
          </a:solidFill>
          <a:ln w="12700" cap="flat" cmpd="sng">
            <a:solidFill>
              <a:srgbClr val="3E597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1"/>
          <p:cNvSpPr txBox="1"/>
          <p:nvPr/>
        </p:nvSpPr>
        <p:spPr>
          <a:xfrm>
            <a:off x="6085170" y="1817481"/>
            <a:ext cx="16136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/>
          </a:p>
        </p:txBody>
      </p:sp>
      <p:sp>
        <p:nvSpPr>
          <p:cNvPr id="90" name="Google Shape;90;p1"/>
          <p:cNvSpPr/>
          <p:nvPr/>
        </p:nvSpPr>
        <p:spPr>
          <a:xfrm>
            <a:off x="6921586" y="2327625"/>
            <a:ext cx="242047" cy="235323"/>
          </a:xfrm>
          <a:prstGeom prst="ellipse">
            <a:avLst/>
          </a:prstGeom>
          <a:solidFill>
            <a:srgbClr val="4781A2"/>
          </a:solidFill>
          <a:ln w="12700" cap="flat" cmpd="sng">
            <a:solidFill>
              <a:srgbClr val="4781A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1"/>
          <p:cNvSpPr txBox="1"/>
          <p:nvPr/>
        </p:nvSpPr>
        <p:spPr>
          <a:xfrm>
            <a:off x="6908138" y="2260620"/>
            <a:ext cx="16136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endParaRPr/>
          </a:p>
        </p:txBody>
      </p:sp>
      <p:sp>
        <p:nvSpPr>
          <p:cNvPr id="92" name="Google Shape;92;p1"/>
          <p:cNvSpPr/>
          <p:nvPr/>
        </p:nvSpPr>
        <p:spPr>
          <a:xfrm>
            <a:off x="7191235" y="3759042"/>
            <a:ext cx="242047" cy="235323"/>
          </a:xfrm>
          <a:prstGeom prst="ellipse">
            <a:avLst/>
          </a:prstGeom>
          <a:solidFill>
            <a:srgbClr val="88A251"/>
          </a:solidFill>
          <a:ln w="12700" cap="flat" cmpd="sng">
            <a:solidFill>
              <a:srgbClr val="88A25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1"/>
          <p:cNvSpPr txBox="1"/>
          <p:nvPr/>
        </p:nvSpPr>
        <p:spPr>
          <a:xfrm>
            <a:off x="7166438" y="3678796"/>
            <a:ext cx="25325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94" name="Google Shape;94;p1"/>
          <p:cNvSpPr/>
          <p:nvPr/>
        </p:nvSpPr>
        <p:spPr>
          <a:xfrm>
            <a:off x="6108320" y="4791125"/>
            <a:ext cx="242047" cy="235323"/>
          </a:xfrm>
          <a:prstGeom prst="ellipse">
            <a:avLst/>
          </a:prstGeom>
          <a:solidFill>
            <a:srgbClr val="D6A104"/>
          </a:solidFill>
          <a:ln w="12700" cap="flat" cmpd="sng">
            <a:solidFill>
              <a:srgbClr val="D6A10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1"/>
          <p:cNvSpPr txBox="1"/>
          <p:nvPr/>
        </p:nvSpPr>
        <p:spPr>
          <a:xfrm>
            <a:off x="6094872" y="4724120"/>
            <a:ext cx="16136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7</a:t>
            </a:r>
            <a:endParaRPr/>
          </a:p>
        </p:txBody>
      </p:sp>
      <p:sp>
        <p:nvSpPr>
          <p:cNvPr id="96" name="Google Shape;96;p1"/>
          <p:cNvSpPr/>
          <p:nvPr/>
        </p:nvSpPr>
        <p:spPr>
          <a:xfrm>
            <a:off x="5033733" y="4067562"/>
            <a:ext cx="242047" cy="235323"/>
          </a:xfrm>
          <a:prstGeom prst="ellipse">
            <a:avLst/>
          </a:prstGeom>
          <a:solidFill>
            <a:srgbClr val="D09047"/>
          </a:solidFill>
          <a:ln w="12700" cap="flat" cmpd="sng">
            <a:solidFill>
              <a:srgbClr val="D0904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1"/>
          <p:cNvSpPr txBox="1"/>
          <p:nvPr/>
        </p:nvSpPr>
        <p:spPr>
          <a:xfrm>
            <a:off x="5020285" y="4000557"/>
            <a:ext cx="16136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/>
          </a:p>
        </p:txBody>
      </p:sp>
      <p:sp>
        <p:nvSpPr>
          <p:cNvPr id="98" name="Google Shape;98;p1"/>
          <p:cNvSpPr/>
          <p:nvPr/>
        </p:nvSpPr>
        <p:spPr>
          <a:xfrm>
            <a:off x="4823870" y="2520903"/>
            <a:ext cx="242047" cy="235323"/>
          </a:xfrm>
          <a:prstGeom prst="ellipse">
            <a:avLst/>
          </a:prstGeom>
          <a:solidFill>
            <a:srgbClr val="C76829"/>
          </a:solidFill>
          <a:ln w="12700" cap="flat" cmpd="sng">
            <a:solidFill>
              <a:srgbClr val="C7682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1"/>
          <p:cNvSpPr txBox="1"/>
          <p:nvPr/>
        </p:nvSpPr>
        <p:spPr>
          <a:xfrm>
            <a:off x="4810422" y="2453898"/>
            <a:ext cx="16136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/>
          </a:p>
        </p:txBody>
      </p:sp>
      <p:sp>
        <p:nvSpPr>
          <p:cNvPr id="100" name="Google Shape;100;p1"/>
          <p:cNvSpPr/>
          <p:nvPr/>
        </p:nvSpPr>
        <p:spPr>
          <a:xfrm>
            <a:off x="5181650" y="2151571"/>
            <a:ext cx="242047" cy="235323"/>
          </a:xfrm>
          <a:prstGeom prst="ellipse">
            <a:avLst/>
          </a:prstGeom>
          <a:solidFill>
            <a:srgbClr val="CE1D03"/>
          </a:solidFill>
          <a:ln w="12700" cap="flat" cmpd="sng">
            <a:solidFill>
              <a:srgbClr val="CE1D0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1"/>
          <p:cNvSpPr txBox="1"/>
          <p:nvPr/>
        </p:nvSpPr>
        <p:spPr>
          <a:xfrm>
            <a:off x="5168202" y="2084566"/>
            <a:ext cx="16136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8</a:t>
            </a:r>
            <a:endParaRPr/>
          </a:p>
        </p:txBody>
      </p:sp>
      <p:sp>
        <p:nvSpPr>
          <p:cNvPr id="102" name="Google Shape;102;p1"/>
          <p:cNvSpPr/>
          <p:nvPr/>
        </p:nvSpPr>
        <p:spPr>
          <a:xfrm>
            <a:off x="5714580" y="1919429"/>
            <a:ext cx="242047" cy="235323"/>
          </a:xfrm>
          <a:prstGeom prst="ellipse">
            <a:avLst/>
          </a:prstGeom>
          <a:solidFill>
            <a:srgbClr val="A81501"/>
          </a:solidFill>
          <a:ln w="12700" cap="flat" cmpd="sng">
            <a:solidFill>
              <a:srgbClr val="A8150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1"/>
          <p:cNvSpPr txBox="1"/>
          <p:nvPr/>
        </p:nvSpPr>
        <p:spPr>
          <a:xfrm>
            <a:off x="5701132" y="1852424"/>
            <a:ext cx="16136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9</a:t>
            </a:r>
            <a:endParaRPr/>
          </a:p>
        </p:txBody>
      </p:sp>
      <p:sp>
        <p:nvSpPr>
          <p:cNvPr id="104" name="Google Shape;104;p1"/>
          <p:cNvSpPr/>
          <p:nvPr/>
        </p:nvSpPr>
        <p:spPr>
          <a:xfrm>
            <a:off x="4450571" y="109232"/>
            <a:ext cx="1774857" cy="991597"/>
          </a:xfrm>
          <a:prstGeom prst="ellipse">
            <a:avLst/>
          </a:prstGeom>
          <a:solidFill>
            <a:srgbClr val="A8150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1"/>
          <p:cNvSpPr txBox="1"/>
          <p:nvPr/>
        </p:nvSpPr>
        <p:spPr>
          <a:xfrm rot="-109564">
            <a:off x="4533305" y="523055"/>
            <a:ext cx="177362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Solitary, benthic reef to shelf residents</a:t>
            </a:r>
            <a:endParaRPr/>
          </a:p>
        </p:txBody>
      </p:sp>
      <p:sp>
        <p:nvSpPr>
          <p:cNvPr id="106" name="Google Shape;106;p1"/>
          <p:cNvSpPr/>
          <p:nvPr/>
        </p:nvSpPr>
        <p:spPr>
          <a:xfrm>
            <a:off x="2851324" y="925792"/>
            <a:ext cx="2089266" cy="717161"/>
          </a:xfrm>
          <a:prstGeom prst="ellipse">
            <a:avLst/>
          </a:prstGeom>
          <a:solidFill>
            <a:srgbClr val="CE1D0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p1"/>
          <p:cNvSpPr/>
          <p:nvPr/>
        </p:nvSpPr>
        <p:spPr>
          <a:xfrm>
            <a:off x="2014531" y="1660049"/>
            <a:ext cx="2094063" cy="896585"/>
          </a:xfrm>
          <a:prstGeom prst="ellipse">
            <a:avLst/>
          </a:prstGeom>
          <a:solidFill>
            <a:srgbClr val="C7682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1"/>
          <p:cNvSpPr txBox="1"/>
          <p:nvPr/>
        </p:nvSpPr>
        <p:spPr>
          <a:xfrm>
            <a:off x="2827722" y="1153902"/>
            <a:ext cx="214406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Schooling, demersal reef to shelf demersal residents</a:t>
            </a:r>
            <a:endParaRPr/>
          </a:p>
        </p:txBody>
      </p:sp>
      <p:sp>
        <p:nvSpPr>
          <p:cNvPr id="109" name="Google Shape;109;p1"/>
          <p:cNvSpPr/>
          <p:nvPr/>
        </p:nvSpPr>
        <p:spPr>
          <a:xfrm>
            <a:off x="2150461" y="4189264"/>
            <a:ext cx="2088101" cy="1328960"/>
          </a:xfrm>
          <a:prstGeom prst="ellipse">
            <a:avLst/>
          </a:prstGeom>
          <a:solidFill>
            <a:srgbClr val="D0904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p1"/>
          <p:cNvSpPr txBox="1"/>
          <p:nvPr/>
        </p:nvSpPr>
        <p:spPr>
          <a:xfrm>
            <a:off x="2088024" y="4666113"/>
            <a:ext cx="2216251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Schooling offshore mesopelagic diel migrants</a:t>
            </a:r>
            <a:endParaRPr/>
          </a:p>
        </p:txBody>
      </p:sp>
      <p:pic>
        <p:nvPicPr>
          <p:cNvPr id="111" name="Google Shape;111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513519" y="1655794"/>
            <a:ext cx="1010103" cy="371281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"/>
          <p:cNvSpPr/>
          <p:nvPr/>
        </p:nvSpPr>
        <p:spPr>
          <a:xfrm>
            <a:off x="5492138" y="5671362"/>
            <a:ext cx="1676794" cy="1109458"/>
          </a:xfrm>
          <a:prstGeom prst="ellipse">
            <a:avLst/>
          </a:prstGeom>
          <a:solidFill>
            <a:srgbClr val="D6A10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1"/>
          <p:cNvSpPr txBox="1"/>
          <p:nvPr/>
        </p:nvSpPr>
        <p:spPr>
          <a:xfrm>
            <a:off x="5647338" y="5834627"/>
            <a:ext cx="1419978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Schooling shelf epi-mesopelagic, diel migrants</a:t>
            </a:r>
            <a:endParaRPr/>
          </a:p>
        </p:txBody>
      </p:sp>
      <p:sp>
        <p:nvSpPr>
          <p:cNvPr id="114" name="Google Shape;114;p1"/>
          <p:cNvSpPr/>
          <p:nvPr/>
        </p:nvSpPr>
        <p:spPr>
          <a:xfrm>
            <a:off x="8404606" y="3409113"/>
            <a:ext cx="2081511" cy="1263108"/>
          </a:xfrm>
          <a:prstGeom prst="ellipse">
            <a:avLst/>
          </a:prstGeom>
          <a:solidFill>
            <a:srgbClr val="88A25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1"/>
          <p:cNvSpPr txBox="1"/>
          <p:nvPr/>
        </p:nvSpPr>
        <p:spPr>
          <a:xfrm>
            <a:off x="8361245" y="3898812"/>
            <a:ext cx="2156149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Schooling, migratory and seasonal shelf to offshore epipelagics</a:t>
            </a: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1"/>
          <p:cNvSpPr/>
          <p:nvPr/>
        </p:nvSpPr>
        <p:spPr>
          <a:xfrm>
            <a:off x="8094687" y="1594900"/>
            <a:ext cx="2087971" cy="807397"/>
          </a:xfrm>
          <a:prstGeom prst="ellipse">
            <a:avLst/>
          </a:prstGeom>
          <a:solidFill>
            <a:srgbClr val="4781A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p1"/>
          <p:cNvSpPr txBox="1"/>
          <p:nvPr/>
        </p:nvSpPr>
        <p:spPr>
          <a:xfrm>
            <a:off x="8452467" y="1626256"/>
            <a:ext cx="1575675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Solitary shelf &amp; offshore non-migratory epipelagics</a:t>
            </a: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1"/>
          <p:cNvSpPr/>
          <p:nvPr/>
        </p:nvSpPr>
        <p:spPr>
          <a:xfrm>
            <a:off x="7467038" y="754943"/>
            <a:ext cx="1906320" cy="842653"/>
          </a:xfrm>
          <a:prstGeom prst="ellipse">
            <a:avLst/>
          </a:prstGeom>
          <a:solidFill>
            <a:srgbClr val="3F738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p1"/>
          <p:cNvSpPr txBox="1"/>
          <p:nvPr/>
        </p:nvSpPr>
        <p:spPr>
          <a:xfrm>
            <a:off x="7391757" y="1070486"/>
            <a:ext cx="2059503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Schooling shelf &amp; coast, diel migrant &amp; demersal</a:t>
            </a:r>
            <a:endParaRPr/>
          </a:p>
        </p:txBody>
      </p:sp>
      <p:sp>
        <p:nvSpPr>
          <p:cNvPr id="120" name="Google Shape;120;p1"/>
          <p:cNvSpPr/>
          <p:nvPr/>
        </p:nvSpPr>
        <p:spPr>
          <a:xfrm>
            <a:off x="6306314" y="106081"/>
            <a:ext cx="1445841" cy="1033487"/>
          </a:xfrm>
          <a:prstGeom prst="ellipse">
            <a:avLst/>
          </a:prstGeom>
          <a:solidFill>
            <a:srgbClr val="3E597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1"/>
          <p:cNvSpPr txBox="1"/>
          <p:nvPr/>
        </p:nvSpPr>
        <p:spPr>
          <a:xfrm>
            <a:off x="6255155" y="461566"/>
            <a:ext cx="1595726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Schooling continental slope, diel &amp; seasonal migrants</a:t>
            </a:r>
            <a:endParaRPr/>
          </a:p>
        </p:txBody>
      </p:sp>
      <p:pic>
        <p:nvPicPr>
          <p:cNvPr id="122" name="Google Shape;122;p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116445">
            <a:off x="4915267" y="71331"/>
            <a:ext cx="751132" cy="533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618032" y="683484"/>
            <a:ext cx="842634" cy="6568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153687" y="1706754"/>
            <a:ext cx="597559" cy="4475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 flipH="1">
            <a:off x="2423251" y="4963413"/>
            <a:ext cx="741757" cy="5554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496837" y="223936"/>
            <a:ext cx="289438" cy="3027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883086" y="177435"/>
            <a:ext cx="289438" cy="3027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7292271" y="232873"/>
            <a:ext cx="289438" cy="3027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386269" y="711006"/>
            <a:ext cx="842634" cy="6568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"/>
          <p:cNvPicPr preferRelativeResize="0"/>
          <p:nvPr/>
        </p:nvPicPr>
        <p:blipFill rotWithShape="1">
          <a:blip r:embed="rId10">
            <a:alphaModFix/>
          </a:blip>
          <a:srcRect t="12447" b="48885"/>
          <a:stretch/>
        </p:blipFill>
        <p:spPr>
          <a:xfrm>
            <a:off x="8782933" y="3438061"/>
            <a:ext cx="1336654" cy="3659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8619280" y="3579741"/>
            <a:ext cx="820039" cy="5826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9552698" y="3550699"/>
            <a:ext cx="820039" cy="58265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3" name="Google Shape;133;p1"/>
          <p:cNvGrpSpPr/>
          <p:nvPr/>
        </p:nvGrpSpPr>
        <p:grpSpPr>
          <a:xfrm rot="265550">
            <a:off x="5473882" y="6174449"/>
            <a:ext cx="1735357" cy="555502"/>
            <a:chOff x="5498519" y="6041514"/>
            <a:chExt cx="1735357" cy="555502"/>
          </a:xfrm>
        </p:grpSpPr>
        <p:pic>
          <p:nvPicPr>
            <p:cNvPr id="134" name="Google Shape;134;p1"/>
            <p:cNvPicPr preferRelativeResize="0"/>
            <p:nvPr/>
          </p:nvPicPr>
          <p:blipFill rotWithShape="1">
            <a:blip r:embed="rId12">
              <a:alphaModFix/>
            </a:blip>
            <a:srcRect t="27470" b="9135"/>
            <a:stretch/>
          </p:blipFill>
          <p:spPr>
            <a:xfrm rot="-265550">
              <a:off x="5507610" y="6163498"/>
              <a:ext cx="597887" cy="25871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5" name="Google Shape;135;p1"/>
            <p:cNvPicPr preferRelativeResize="0"/>
            <p:nvPr/>
          </p:nvPicPr>
          <p:blipFill rotWithShape="1">
            <a:blip r:embed="rId12">
              <a:alphaModFix/>
            </a:blip>
            <a:srcRect t="27470" b="9135"/>
            <a:stretch/>
          </p:blipFill>
          <p:spPr>
            <a:xfrm rot="-265550">
              <a:off x="5900667" y="6315613"/>
              <a:ext cx="597887" cy="25871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6" name="Google Shape;136;p1"/>
            <p:cNvPicPr preferRelativeResize="0"/>
            <p:nvPr/>
          </p:nvPicPr>
          <p:blipFill rotWithShape="1">
            <a:blip r:embed="rId12">
              <a:alphaModFix/>
            </a:blip>
            <a:srcRect t="27470" b="9135"/>
            <a:stretch/>
          </p:blipFill>
          <p:spPr>
            <a:xfrm rot="-265550">
              <a:off x="6404181" y="6289216"/>
              <a:ext cx="597887" cy="25871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7" name="Google Shape;137;p1"/>
            <p:cNvPicPr preferRelativeResize="0"/>
            <p:nvPr/>
          </p:nvPicPr>
          <p:blipFill rotWithShape="1">
            <a:blip r:embed="rId12">
              <a:alphaModFix/>
            </a:blip>
            <a:srcRect t="27470" b="9135"/>
            <a:stretch/>
          </p:blipFill>
          <p:spPr>
            <a:xfrm rot="-265550">
              <a:off x="6626898" y="6064197"/>
              <a:ext cx="597887" cy="25871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38" name="Google Shape;138;p1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2244019" y="4395030"/>
            <a:ext cx="970975" cy="4035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2740989" y="4159535"/>
            <a:ext cx="970975" cy="4035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1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3169751" y="4372274"/>
            <a:ext cx="970975" cy="4035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1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3015942" y="907417"/>
            <a:ext cx="573839" cy="3811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1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3537068" y="926698"/>
            <a:ext cx="573839" cy="3811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1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4068699" y="931244"/>
            <a:ext cx="573839" cy="381163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1"/>
          <p:cNvSpPr txBox="1"/>
          <p:nvPr/>
        </p:nvSpPr>
        <p:spPr>
          <a:xfrm>
            <a:off x="1920483" y="1981198"/>
            <a:ext cx="228215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Solitary &amp; seasonal, diel migrant, benthic reef to shelf</a:t>
            </a:r>
            <a:endParaRPr/>
          </a:p>
        </p:txBody>
      </p:sp>
      <p:pic>
        <p:nvPicPr>
          <p:cNvPr id="145" name="Google Shape;145;p1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 flipH="1">
            <a:off x="3162047" y="4962696"/>
            <a:ext cx="741757" cy="5554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1864</TotalTime>
  <Words>781</Words>
  <Application>Microsoft Macintosh PowerPoint</Application>
  <PresentationFormat>Widescreen</PresentationFormat>
  <Paragraphs>127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Times</vt:lpstr>
      <vt:lpstr>Calibri</vt:lpstr>
      <vt:lpstr>Arial</vt:lpstr>
      <vt:lpstr>Helvetica</vt:lpstr>
      <vt:lpstr>Helvetica Neue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Natasha Hardy</dc:creator>
  <cp:lastModifiedBy>Natasha Hardy</cp:lastModifiedBy>
  <cp:revision>32</cp:revision>
  <dcterms:created xsi:type="dcterms:W3CDTF">2020-07-25T23:28:34Z</dcterms:created>
  <dcterms:modified xsi:type="dcterms:W3CDTF">2021-09-15T16:19:08Z</dcterms:modified>
</cp:coreProperties>
</file>